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7" r:id="rId12"/>
    <p:sldId id="271" r:id="rId13"/>
    <p:sldId id="272" r:id="rId14"/>
    <p:sldId id="278" r:id="rId15"/>
    <p:sldId id="279" r:id="rId16"/>
    <p:sldId id="280" r:id="rId17"/>
  </p:sldIdLst>
  <p:sldSz cx="15240000" cy="8572500"/>
  <p:notesSz cx="9874250" cy="6797675"/>
  <p:defaultTextStyle>
    <a:defPPr>
      <a:defRPr lang="fi-FI"/>
    </a:defPPr>
    <a:lvl1pPr marL="0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1970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3939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5909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7878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09848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FE4"/>
    <a:srgbClr val="EAA9BD"/>
    <a:srgbClr val="145F62"/>
    <a:srgbClr val="6A4660"/>
    <a:srgbClr val="214766"/>
    <a:srgbClr val="063434"/>
    <a:srgbClr val="D56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0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twitter-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EF6B1-BDFF-497B-A09E-9F8595DA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FBAA51A8-B443-41E3-9D6C-AFAD3D64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58528" y="791110"/>
            <a:ext cx="5293970" cy="529397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779463" y="680224"/>
            <a:ext cx="8531805" cy="2939496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800"/>
              </a:lnSpc>
              <a:defRPr sz="54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2A05F0C-62AF-4878-BB5B-59E40139F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462" y="3790950"/>
            <a:ext cx="8531805" cy="2655888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63" y="6778858"/>
            <a:ext cx="8531805" cy="357188"/>
          </a:xfrm>
        </p:spPr>
        <p:txBody>
          <a:bodyPr/>
          <a:lstStyle>
            <a:lvl1pPr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A9E8-5C42-4022-A414-54CDEF414341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26" name="Group 25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9D4AD01A-37E1-45AB-A777-60B060DB9962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B7888CB0-7662-4D7A-A8ED-0D3FCC4B05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9F74A8-05CC-47A9-879F-4A02A89EE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6D883D2-6D9D-4BF5-A0FC-7473CF145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70289DA2-ED32-4083-B60A-A5717EA1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11C41770-C3E6-4B30-ACE7-0B5A80CD26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7CEC34-363E-4EAA-B013-AEC6B2032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4" name="Picture 2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72857561-AB64-4B2A-BB28-D6B52FA5F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54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-twitter-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kerää jättipalsameita käsin.&#10;">
            <a:extLst>
              <a:ext uri="{FF2B5EF4-FFF2-40B4-BE49-F238E27FC236}">
                <a16:creationId xmlns:a16="http://schemas.microsoft.com/office/drawing/2014/main" id="{9EA2B126-2F10-4C09-9801-364906DDE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779464" y="722779"/>
            <a:ext cx="8498648" cy="5400675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F7E92-DF95-4101-B6DC-0B73656A6459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46235806-ECBB-48F3-B450-79A721DA29D8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86CB17F7-FBEE-4623-AC7D-5F0AFAE664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A7E8A2-1DD7-484E-93EA-58480420F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AD0041-F501-403C-AD7A-BE7D573DE3A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A6D3EA44-7118-4F06-8E44-674A28D79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EDEB48E0-C31E-4ABD-AD3C-1C19CAEE5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151CB3-47CE-46DF-BA42-E29A6C1D4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4" name="Picture 1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6E908C6-7B75-4B1E-B7F5-548F73F430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1409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-twitter-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niittää komealupiineja lapiolla.">
            <a:extLst>
              <a:ext uri="{FF2B5EF4-FFF2-40B4-BE49-F238E27FC236}">
                <a16:creationId xmlns:a16="http://schemas.microsoft.com/office/drawing/2014/main" id="{9EA2B126-2F10-4C09-9801-364906DDE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779464" y="722779"/>
            <a:ext cx="8498648" cy="5400675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23A92-C9CE-48C5-8F7F-996E6F2B86D3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F06F7E10-C0E2-4234-816B-62BB121B0E82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A7588B80-68CA-4CF5-8A97-BEF9EDD20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19CCF6-268A-43DB-8EE2-020E941B4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7B3050A-20FA-4886-AF02-92744BD25F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0F086DD5-E4B4-49F9-88F4-383A72BBB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1A05B55C-BA44-419C-B868-4133BE5BC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3F6894-ADE6-47D4-ACED-AEC434712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E00E911-A689-40FD-A79D-36CD08B5A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3397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-twitter-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leikkaa kurtturuusuja saksilla.">
            <a:extLst>
              <a:ext uri="{FF2B5EF4-FFF2-40B4-BE49-F238E27FC236}">
                <a16:creationId xmlns:a16="http://schemas.microsoft.com/office/drawing/2014/main" id="{9EA2B126-2F10-4C09-9801-364906DDE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779464" y="722779"/>
            <a:ext cx="8498648" cy="5400675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23A92-C9CE-48C5-8F7F-996E6F2B86D3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D3E8345E-D07D-4614-AB02-0B489D150CBB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8624E3AE-A544-41F2-88AE-8BA7F5F9E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F4186F-2D71-47C8-AE02-62210991B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E04038A-F17C-4AC0-A3B1-80A0654AED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B9CA34DC-8284-44D8-B0EE-98FFD8F1F2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F8D3D1E-BC83-41DA-948A-2A38F2392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3C2EF0-D240-4B3D-8348-D6D7E6114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473F91E-C716-4BBE-ADE9-87FDF9B02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8755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6056E9E9-D34F-4ACD-A455-38B53F71B5B1}"/>
              </a:ext>
            </a:extLst>
          </p:cNvPr>
          <p:cNvSpPr/>
          <p:nvPr userDrawn="1"/>
        </p:nvSpPr>
        <p:spPr>
          <a:xfrm>
            <a:off x="0" y="7594092"/>
            <a:ext cx="15240000" cy="97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1352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90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-twitter-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EF6B1-BDFF-497B-A09E-9F8595DA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FBAA51A8-B443-41E3-9D6C-AFAD3D64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58528" y="791110"/>
            <a:ext cx="5293970" cy="529397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2A05F0C-62AF-4878-BB5B-59E40139F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462" y="3790950"/>
            <a:ext cx="8531805" cy="2655888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63" y="6778858"/>
            <a:ext cx="8531804" cy="357188"/>
          </a:xfrm>
        </p:spPr>
        <p:txBody>
          <a:bodyPr/>
          <a:lstStyle>
            <a:lvl1pPr>
              <a:defRPr sz="1800">
                <a:solidFill>
                  <a:srgbClr val="EAA9BD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264EC-84A8-4B60-9D4D-74885E3B3AA2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2CA74B79-3A44-413B-9F2C-C173261A6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463" y="680224"/>
            <a:ext cx="8531805" cy="2939496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800"/>
              </a:lnSpc>
              <a:defRPr sz="54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grpSp>
        <p:nvGrpSpPr>
          <p:cNvPr id="16" name="Group 15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3EDBAD70-B494-492B-8A1C-4B3A9A688D7A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18" name="Picture 17" descr="Background pattern&#10;&#10;Description automatically generated">
              <a:extLst>
                <a:ext uri="{FF2B5EF4-FFF2-40B4-BE49-F238E27FC236}">
                  <a16:creationId xmlns:a16="http://schemas.microsoft.com/office/drawing/2014/main" id="{5E623A53-79F6-4EF4-8756-BBE00A7CDE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E96B6A-036D-490A-AF6B-0DFAFB5F1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AEF32A9-4890-47C1-91EB-F5D08D83AF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756ACECF-57EC-4013-A14D-7A02888B0F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F347B5BF-5C79-4DCA-8EE3-39229723A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9C87CC-41FF-4F42-A4C5-CA3E95CF4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6" name="Picture 2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22452D9-7297-4372-BC73-DB5A2FFCB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1797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-twitter-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EF6B1-BDFF-497B-A09E-9F8595DA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FBAA51A8-B443-41E3-9D6C-AFAD3D64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58528" y="791110"/>
            <a:ext cx="5293970" cy="529397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2A05F0C-62AF-4878-BB5B-59E40139F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462" y="3790950"/>
            <a:ext cx="8531805" cy="2655888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63" y="6778858"/>
            <a:ext cx="8531804" cy="357188"/>
          </a:xfrm>
        </p:spPr>
        <p:txBody>
          <a:bodyPr/>
          <a:lstStyle>
            <a:lvl1pPr>
              <a:defRPr sz="1800">
                <a:solidFill>
                  <a:srgbClr val="5AAFE4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264EC-84A8-4B60-9D4D-74885E3B3AA2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3351C28-D0A3-4C6A-B9A6-F7C34E892A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463" y="680224"/>
            <a:ext cx="8531805" cy="2939496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800"/>
              </a:lnSpc>
              <a:defRPr sz="54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grpSp>
        <p:nvGrpSpPr>
          <p:cNvPr id="9" name="Group 8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A33E85C5-6FEF-4700-8E4A-75D9837506F8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D1EDF250-B56A-4F93-B38C-475FA457B4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3F1E84-3C4C-4B51-92C4-0C2ADAA2F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698D1C5-F3C8-41EA-B633-CB816E93AC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D1AC874E-1CBA-4469-9B14-FECF61A0F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38D087C8-F3D7-42E6-AEE2-8827D731F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E86704-4738-4CEF-9302-D486C0A672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8" name="Picture 1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975E0D1-86B8-408B-8D41-E348B1B170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595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-twitter-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kerää jättipalsameita käsin.&#10;">
            <a:extLst>
              <a:ext uri="{FF2B5EF4-FFF2-40B4-BE49-F238E27FC236}">
                <a16:creationId xmlns:a16="http://schemas.microsoft.com/office/drawing/2014/main" id="{ADBEF6B1-BDFF-497B-A09E-9F8595DA96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2A05F0C-62AF-4878-BB5B-59E40139F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462" y="3790950"/>
            <a:ext cx="8391563" cy="2655888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A991F-D59D-4180-829C-AFA0B64B6D16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BAB0500E-6395-4E8F-9164-92326C1B0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463" y="680224"/>
            <a:ext cx="8531805" cy="2939496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800"/>
              </a:lnSpc>
              <a:defRPr sz="54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grpSp>
        <p:nvGrpSpPr>
          <p:cNvPr id="18" name="Group 17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38152DFD-7F4B-47B1-ADD8-1E74BDF73D2C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326DA432-74F1-4DBF-A297-36E867ACF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A2F014-6CDD-4519-B2BB-348EBAB26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5275E3D-61AD-4A4D-B21D-8D3D77335EE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CC4CD00F-D737-468D-93F9-7664983B98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FEE143A-4C1E-4B5A-852F-A4509DDAC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8B33CB9-4563-4295-BC4E-C6134B846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7" name="Picture 2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E9A8E66-6C91-4C6E-A611-5E200AA156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916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-twitter-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niittää komealupiineja lapiolla.">
            <a:extLst>
              <a:ext uri="{FF2B5EF4-FFF2-40B4-BE49-F238E27FC236}">
                <a16:creationId xmlns:a16="http://schemas.microsoft.com/office/drawing/2014/main" id="{ADBEF6B1-BDFF-497B-A09E-9F8595DA9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2A05F0C-62AF-4878-BB5B-59E40139F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462" y="3790950"/>
            <a:ext cx="8391563" cy="2655888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A991F-D59D-4180-829C-AFA0B64B6D16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11C40F1-1E38-4CBC-A5F9-22836D2ACA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463" y="680224"/>
            <a:ext cx="8531805" cy="2939496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800"/>
              </a:lnSpc>
              <a:defRPr sz="54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grpSp>
        <p:nvGrpSpPr>
          <p:cNvPr id="8" name="Group 7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A3A56773-3169-4605-8A1E-6553BB31FE8D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93C3D6CC-8FF1-4D34-8FA6-03B8AC5F5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B3E874-18BA-47E4-B158-6A1BCF055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0D0A6B0-0662-4CFC-A65A-1767AC9DC17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011424B5-AFE5-4CBB-B9B9-DAC6DF2CDB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4AAE948-2DEB-4162-9EFF-616B284AAE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896488-5AA8-4265-82A0-1858DF6EA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C89804-9D6C-4748-AE27-F1297CFE4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6320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-twitter-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leikkaa kurtturuusuja saksilla.">
            <a:extLst>
              <a:ext uri="{FF2B5EF4-FFF2-40B4-BE49-F238E27FC236}">
                <a16:creationId xmlns:a16="http://schemas.microsoft.com/office/drawing/2014/main" id="{ADBEF6B1-BDFF-497B-A09E-9F8595DA9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2A05F0C-62AF-4878-BB5B-59E40139F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462" y="3790950"/>
            <a:ext cx="8391563" cy="2655888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A991F-D59D-4180-829C-AFA0B64B6D16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DE4D8BF6-68FD-4933-ACE5-E3C61BE219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463" y="680224"/>
            <a:ext cx="8531805" cy="2939496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800"/>
              </a:lnSpc>
              <a:defRPr sz="54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grpSp>
        <p:nvGrpSpPr>
          <p:cNvPr id="8" name="Group 7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61FFA9C6-ABE9-427D-A105-5C4820498B57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969B00D9-55F2-4A6A-A882-9087F0494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24F924-F276-4675-B52B-F26FF365F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FA4529B-5DB4-4501-9289-9EA5BC59F7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18826475-9455-419F-A07E-5326D50871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A78C427-0DE7-40A0-ADAB-F0DA59A293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979F14-3068-49EB-906A-ACC492BD29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CCF1330-BFAB-4C85-813C-5772732B9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8734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twitter-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2B126-2F10-4C09-9801-364906DD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FBAA51A8-B443-41E3-9D6C-AFAD3D64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58528" y="791110"/>
            <a:ext cx="5293970" cy="529397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779464" y="722779"/>
            <a:ext cx="8498648" cy="5400675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63" y="6767712"/>
            <a:ext cx="8040687" cy="357188"/>
          </a:xfrm>
        </p:spPr>
        <p:txBody>
          <a:bodyPr/>
          <a:lstStyle>
            <a:lvl1pPr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F7E92-DF95-4101-B6DC-0B73656A6459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27" name="Group 2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4843BDB1-0807-4909-AAFC-17340F810559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28" name="Picture 27" descr="Background pattern&#10;&#10;Description automatically generated">
              <a:extLst>
                <a:ext uri="{FF2B5EF4-FFF2-40B4-BE49-F238E27FC236}">
                  <a16:creationId xmlns:a16="http://schemas.microsoft.com/office/drawing/2014/main" id="{E557320B-E8E2-4A72-9DBA-17469072D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137058-B099-47D5-9D91-22A0398637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E8EF9571-47E9-42AB-9DE3-9C800AD2DE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F2BBBD25-C036-418F-B6F1-E70E4763E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77FEC0F5-3D47-4159-B8AD-7C56B34FF3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02D2A55-9F6E-420B-9244-C5D173F474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34" name="Picture 3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1521641-3346-4F23-80A6-CC59C012A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8399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-twitter-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2B126-2F10-4C09-9801-364906DD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FBAA51A8-B443-41E3-9D6C-AFAD3D64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58528" y="791110"/>
            <a:ext cx="5293970" cy="529397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779464" y="722779"/>
            <a:ext cx="8498648" cy="5400675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63" y="6767712"/>
            <a:ext cx="8040687" cy="357188"/>
          </a:xfrm>
        </p:spPr>
        <p:txBody>
          <a:bodyPr/>
          <a:lstStyle>
            <a:lvl1pPr>
              <a:defRPr sz="1800">
                <a:solidFill>
                  <a:srgbClr val="EAA9BD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23A92-C9CE-48C5-8F7F-996E6F2B86D3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14" name="Group 13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FC64683D-9AE0-4540-87DD-41BE96029405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5EFDB68D-166B-4E7C-A6D8-987EDDCF3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A13D7-80B0-457B-BD5A-3A8F1556D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E33A002-0DEB-491C-ADD8-40A6370388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69E83C97-E753-4F1E-9A8E-147399C79D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55DE6E2-C292-4FCD-91B0-F361D5736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107277-B3EF-4E26-A7CA-A99D2849A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2" name="Picture 2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EC888B1-A10B-4291-9C80-4F3F7522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468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-twitter-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2B126-2F10-4C09-9801-364906DD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FBAA51A8-B443-41E3-9D6C-AFAD3D64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58528" y="791110"/>
            <a:ext cx="5293970" cy="529397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779464" y="722779"/>
            <a:ext cx="8498648" cy="5400675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63" y="6767712"/>
            <a:ext cx="8040687" cy="357188"/>
          </a:xfrm>
        </p:spPr>
        <p:txBody>
          <a:bodyPr/>
          <a:lstStyle>
            <a:lvl1pPr>
              <a:defRPr sz="1800">
                <a:solidFill>
                  <a:srgbClr val="5AAFE4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23A92-C9CE-48C5-8F7F-996E6F2B86D3}"/>
              </a:ext>
            </a:extLst>
          </p:cNvPr>
          <p:cNvSpPr txBox="1"/>
          <p:nvPr userDrawn="1"/>
        </p:nvSpPr>
        <p:spPr>
          <a:xfrm>
            <a:off x="12421264" y="6744321"/>
            <a:ext cx="307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8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0516A815-FF02-4053-B687-4C5D1E0AB952}"/>
              </a:ext>
            </a:extLst>
          </p:cNvPr>
          <p:cNvGrpSpPr/>
          <p:nvPr userDrawn="1"/>
        </p:nvGrpSpPr>
        <p:grpSpPr>
          <a:xfrm>
            <a:off x="0" y="7600851"/>
            <a:ext cx="12015548" cy="889653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2747F3C-74BA-45DF-AEEC-DEFB4555AB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111C87-9CCC-4D74-8AA7-33E8C6C5BC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58C6EA2-139F-4566-BE07-799E0C6961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723E01CB-DA47-4773-9AB7-9609288262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BD12E68-2F07-48DA-A149-13941F5C65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784E18-6974-45DF-84C3-C75B5087F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60ABCCD-3215-4124-91C4-2A1B85B161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437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4061">
          <p15:clr>
            <a:srgbClr val="FBAE40"/>
          </p15:clr>
        </p15:guide>
        <p15:guide id="4" pos="5594">
          <p15:clr>
            <a:srgbClr val="FBAE40"/>
          </p15:clr>
        </p15:guide>
        <p15:guide id="5" orient="horz" pos="23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920877" y="865873"/>
            <a:ext cx="11398250" cy="13195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20875" y="2185457"/>
            <a:ext cx="11398250" cy="50535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Leipäteksti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001742" y="7238999"/>
            <a:ext cx="571500" cy="41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667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4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2" r:id="rId2"/>
    <p:sldLayoutId id="2147483798" r:id="rId3"/>
    <p:sldLayoutId id="2147483790" r:id="rId4"/>
    <p:sldLayoutId id="2147483796" r:id="rId5"/>
    <p:sldLayoutId id="2147483797" r:id="rId6"/>
    <p:sldLayoutId id="2147483787" r:id="rId7"/>
    <p:sldLayoutId id="2147483793" r:id="rId8"/>
    <p:sldLayoutId id="2147483799" r:id="rId9"/>
    <p:sldLayoutId id="2147483800" r:id="rId10"/>
    <p:sldLayoutId id="2147483801" r:id="rId11"/>
    <p:sldLayoutId id="2147483802" r:id="rId12"/>
    <p:sldLayoutId id="2147483782" r:id="rId13"/>
  </p:sldLayoutIdLst>
  <p:transition>
    <p:fade/>
  </p:transition>
  <p:hf hdr="0" ftr="0" dt="0"/>
  <p:txStyles>
    <p:titleStyle>
      <a:lvl1pPr algn="l" defTabSz="1524030" rtl="0" eaLnBrk="1" latinLnBrk="0" hangingPunct="1">
        <a:lnSpc>
          <a:spcPts val="5800"/>
        </a:lnSpc>
        <a:spcBef>
          <a:spcPct val="0"/>
        </a:spcBef>
        <a:buNone/>
        <a:tabLst>
          <a:tab pos="1190649" algn="l"/>
        </a:tabLst>
        <a:defRPr sz="4800" b="1" kern="1200">
          <a:solidFill>
            <a:schemeClr val="bg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1524030" rtl="0" eaLnBrk="1" latinLnBrk="0" hangingPunct="1">
        <a:lnSpc>
          <a:spcPts val="3400"/>
        </a:lnSpc>
        <a:spcBef>
          <a:spcPct val="20000"/>
        </a:spcBef>
        <a:buClr>
          <a:schemeClr val="accent2">
            <a:lumMod val="75000"/>
          </a:schemeClr>
        </a:buClr>
        <a:buFontTx/>
        <a:buNone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288000" indent="-288000" algn="l" defTabSz="1524030" rtl="0" eaLnBrk="1" latinLnBrk="0" hangingPunct="1">
        <a:lnSpc>
          <a:spcPts val="3400"/>
        </a:lnSpc>
        <a:spcBef>
          <a:spcPct val="20000"/>
        </a:spcBef>
        <a:buClr>
          <a:schemeClr val="bg2"/>
        </a:buClr>
        <a:buFont typeface="Symbol" panose="05050102010706020507" pitchFamily="18" charset="2"/>
        <a:buChar char="·"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576000" indent="-288000" algn="l" defTabSz="1524030" rtl="0" eaLnBrk="1" latinLnBrk="0" hangingPunct="1">
        <a:lnSpc>
          <a:spcPts val="34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○"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440029" indent="-360007" algn="l" defTabSz="1524030" rtl="0" eaLnBrk="1" latinLnBrk="0" hangingPunct="1">
        <a:lnSpc>
          <a:spcPts val="3000"/>
        </a:lnSpc>
        <a:spcBef>
          <a:spcPts val="500"/>
        </a:spcBef>
        <a:buClr>
          <a:schemeClr val="accent3"/>
        </a:buClr>
        <a:buFont typeface="Arial" pitchFamily="34" charset="0"/>
        <a:buChar char="•"/>
        <a:defRPr sz="2667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800036" indent="-360007" algn="l" defTabSz="1524030" rtl="0" eaLnBrk="1" latinLnBrk="0" hangingPunct="1">
        <a:lnSpc>
          <a:spcPts val="3000"/>
        </a:lnSpc>
        <a:spcBef>
          <a:spcPts val="500"/>
        </a:spcBef>
        <a:buClr>
          <a:schemeClr val="accent3"/>
        </a:buClr>
        <a:buFont typeface="Arial" pitchFamily="34" charset="0"/>
        <a:buChar char="•"/>
        <a:defRPr sz="2667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4191084" indent="-381008" algn="l" defTabSz="1524030" rtl="0" eaLnBrk="1" latinLnBrk="0" hangingPunct="1">
        <a:spcBef>
          <a:spcPct val="20000"/>
        </a:spcBef>
        <a:buFont typeface="Arial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4953099" indent="-381008" algn="l" defTabSz="1524030" rtl="0" eaLnBrk="1" latinLnBrk="0" hangingPunct="1">
        <a:spcBef>
          <a:spcPct val="20000"/>
        </a:spcBef>
        <a:buFont typeface="Arial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715114" indent="-381008" algn="l" defTabSz="1524030" rtl="0" eaLnBrk="1" latinLnBrk="0" hangingPunct="1">
        <a:spcBef>
          <a:spcPct val="20000"/>
        </a:spcBef>
        <a:buFont typeface="Arial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477130" indent="-381008" algn="l" defTabSz="1524030" rtl="0" eaLnBrk="1" latinLnBrk="0" hangingPunct="1">
        <a:spcBef>
          <a:spcPct val="20000"/>
        </a:spcBef>
        <a:buFont typeface="Arial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54499B7-D210-4A1D-8391-B09C426946E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79463" y="1046163"/>
            <a:ext cx="13536612" cy="68762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Nämä ovat DIAS -hankkeen Soolotalkoot Twitter-pohjat.</a:t>
            </a: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Käytettävissä on kolme eriväristä pohjaa, joista kaikista on kaksi variaatiota: </a:t>
            </a: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Pohjat, joihin tulee ytimekäs otsikko (</a:t>
            </a:r>
            <a:r>
              <a:rPr lang="fi-FI" sz="2000" b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70 merkkiä välilyönteineen) sekä kuvaava lyhyt teksti. </a:t>
            </a: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Pohjat, joihin tulee pelkkä tehokas otsikko (pituus </a:t>
            </a:r>
            <a:r>
              <a:rPr lang="fi-FI" sz="2000" b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120 merkkiä välilyönteineen).</a:t>
            </a: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Kiitos kun rivität/tavutat tekstit siten, etteivät ne mene pallokuvan tai kuvituskuvan päälle.</a:t>
            </a:r>
            <a:b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Voit käyttää pohjissa haluamaasi valokuvaa pallon muodossa tai kuvitettua pohjaa ilman valokuvaa</a:t>
            </a:r>
            <a:b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Pohja + kuva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tekstilaatikoiden lisäksi valmiina paikka kuvalle (pallo) sekä alareunassa slogan, logo, verkko-osoite sekä </a:t>
            </a:r>
            <a:r>
              <a:rPr lang="fi-FI" sz="2000" b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häsät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(#).</a:t>
            </a:r>
            <a:b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Pohja + kuvitus: 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 et halua käyttää valokuvaa, voit käyttää kuvitettua pohjaa.</a:t>
            </a:r>
            <a:b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Tallenna valmis sivu jpg-muotoon Twitteriä varten: </a:t>
            </a: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Valitse ylävalikosta Tiedosto &gt; Vie &gt; Muuta tiedostotyyppi &gt; Aktivoi ’JPG’ &gt; Tallenna nimellä &gt; Nimeä kuva ja valitse kohdekansio, jonne haluat jpg-kuvan tallentaa &gt; Klikkaa Työkalut (Tallenna –painikkeen vieressä) &gt; Pakkaa kuvat &gt; Aktivoi ’Verkko (150 </a:t>
            </a:r>
            <a:r>
              <a:rPr lang="fi-FI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ppi</a:t>
            </a: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)’ &gt; Ok &gt; Tallenna &gt; Valitse ’Vain tämä dia’.</a:t>
            </a: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Jotta diaa voidaan käyttää myös verkkosivuilla </a:t>
            </a:r>
            <a:r>
              <a:rPr lang="fi-FI" sz="2000" b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PowerPoint-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pdf-muotoisena, tulee tiedoston olla </a:t>
            </a: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saavutettava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(eli helppokäyttöinen). Pohjassa on huomioitu saavutettavuusvaatimukset muilta osin, mutta </a:t>
            </a: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valokuville tulee lisätä vaihtoehtoinen kuvaus</a:t>
            </a: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Aktivoi kuva &gt; Hiiren oikea ’ Muokkaa vaihtoehtokuvausta…’ </a:t>
            </a:r>
            <a:b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Lisää lyhyt kuvaus ja päätä teksti pisteeseen.</a:t>
            </a:r>
            <a:endParaRPr lang="fi-FI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37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B002F6-B745-4748-AE4B-59D4AC79B2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7F7E0-57C0-4BFC-B984-6109FEF54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A73C2-2A44-4791-834A-966C929B5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8414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2EB1-A9C3-4999-AAE9-979336642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9291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8E07-A69A-4B96-BF8E-F4B164ADB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507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5424-C19C-4BE9-B326-2294C6A8F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8243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8DE239-DD6A-4179-9238-446EC58BD3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1ED70-CBC2-4932-95E5-5C8733335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D6236-36BB-430E-B2B6-A090653153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6E35E-4E2D-472A-9E8F-BFC4F02DAB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0481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3DB472-B203-4818-B218-30DD12AF7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B4450-5221-4A6B-9393-457F78D56E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95552-F58D-4C2A-A290-B3CC3E0A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67F8B9-78FF-4FAF-81F6-1DEC2D1E3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6563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E1386BD-8FF7-408A-8BF2-4295544898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4C017-50D5-48FB-A15A-783BCCB2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B9349-2340-47E0-9D18-6AE9FE3FF3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932C3B-3F7B-4A89-A759-A0A4D0E72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5865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905B5-5835-487B-B7E1-E093494AA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1D833-0634-4F7F-9389-91CF40304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Soolotalkoillen</a:t>
            </a:r>
            <a:br>
              <a:rPr lang="fi-FI" dirty="0"/>
            </a:br>
            <a:r>
              <a:rPr lang="fi-FI" dirty="0"/>
              <a:t>Suomen luonnon</a:t>
            </a:r>
            <a:br>
              <a:rPr lang="fi-FI" dirty="0"/>
            </a:br>
            <a:r>
              <a:rPr lang="fi-FI" dirty="0" err="1"/>
              <a:t>monmuotoisuuden</a:t>
            </a:r>
            <a:br>
              <a:rPr lang="fi-FI" dirty="0"/>
            </a:br>
            <a:r>
              <a:rPr lang="fi-FI" dirty="0"/>
              <a:t>puolesta</a:t>
            </a:r>
          </a:p>
        </p:txBody>
      </p:sp>
    </p:spTree>
    <p:extLst>
      <p:ext uri="{BB962C8B-B14F-4D97-AF65-F5344CB8AC3E}">
        <p14:creationId xmlns:p14="http://schemas.microsoft.com/office/powerpoint/2010/main" val="32784853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B575A-062C-4411-8C82-200699EB9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EEEACB-452C-4AB2-A732-1A2C3070D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0293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BA468-4E58-41DB-B914-D058B95470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81460-0D86-4471-8CD9-6EB2628F6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002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D08B05-DC08-460D-9781-02E8E681B1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8D916-9217-47EC-9312-D00BAE8DB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B5D92-2BEE-4C41-A9A8-9668FA3765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2015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C469BAA-06DA-4B96-8F4D-D09FB655DC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992601-43CB-4395-898F-AEDE77254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7A33B-F101-4917-A2C4-7AC743C62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42845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ema1">
  <a:themeElements>
    <a:clrScheme name="Luontokunta">
      <a:dk1>
        <a:srgbClr val="000000"/>
      </a:dk1>
      <a:lt1>
        <a:srgbClr val="FFFFFF"/>
      </a:lt1>
      <a:dk2>
        <a:srgbClr val="574243"/>
      </a:dk2>
      <a:lt2>
        <a:srgbClr val="D4D659"/>
      </a:lt2>
      <a:accent1>
        <a:srgbClr val="73811F"/>
      </a:accent1>
      <a:accent2>
        <a:srgbClr val="B6E0D8"/>
      </a:accent2>
      <a:accent3>
        <a:srgbClr val="D6C0BF"/>
      </a:accent3>
      <a:accent4>
        <a:srgbClr val="00758B"/>
      </a:accent4>
      <a:accent5>
        <a:srgbClr val="574243"/>
      </a:accent5>
      <a:accent6>
        <a:srgbClr val="D4D659"/>
      </a:accent6>
      <a:hlink>
        <a:srgbClr val="00758B"/>
      </a:hlink>
      <a:folHlink>
        <a:srgbClr val="73811F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uontokunnat-Kuntavaalit21_Twitter-pohja.pptx" id="{CD22D11D-A55C-4BBA-B31A-F37762CBE5B7}" vid="{FB9A3E8F-0D0E-40F4-BC61-F36E8EC421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F5794D7FBF224EB31679270AC00250" ma:contentTypeVersion="12" ma:contentTypeDescription="Luo uusi asiakirja." ma:contentTypeScope="" ma:versionID="232f5f48f16b65efa3da5055f9221665">
  <xsd:schema xmlns:xsd="http://www.w3.org/2001/XMLSchema" xmlns:xs="http://www.w3.org/2001/XMLSchema" xmlns:p="http://schemas.microsoft.com/office/2006/metadata/properties" xmlns:ns2="6acabdb7-ee18-4e6d-b70e-5d8a3af4264f" xmlns:ns3="f8201bae-08df-4b71-9d94-5aff068e1348" targetNamespace="http://schemas.microsoft.com/office/2006/metadata/properties" ma:root="true" ma:fieldsID="7ef477a711472f7501e46be88026e0f9" ns2:_="" ns3:_="">
    <xsd:import namespace="6acabdb7-ee18-4e6d-b70e-5d8a3af4264f"/>
    <xsd:import namespace="f8201bae-08df-4b71-9d94-5aff068e1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abdb7-ee18-4e6d-b70e-5d8a3af42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01bae-08df-4b71-9d94-5aff068e1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CEF5F-8B32-47AA-BCEE-29473ECC8B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F81F82-F32C-43EC-BF49-907A2339EFF6}"/>
</file>

<file path=customXml/itemProps3.xml><?xml version="1.0" encoding="utf-8"?>
<ds:datastoreItem xmlns:ds="http://schemas.openxmlformats.org/officeDocument/2006/customXml" ds:itemID="{B01A9787-271B-40E1-83FD-87C754F35DC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Luontokunnat-Kuntavaalit21_Twitter-pohja</Template>
  <TotalTime>7362</TotalTime>
  <Words>255</Words>
  <Application>Microsoft Macintosh PowerPoint</Application>
  <PresentationFormat>Mukautettu</PresentationFormat>
  <Paragraphs>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Clarendon BT</vt:lpstr>
      <vt:lpstr>Clarendon Hv BT</vt:lpstr>
      <vt:lpstr>Futura Bk BT</vt:lpstr>
      <vt:lpstr>Symbol</vt:lpstr>
      <vt:lpstr>Teema1</vt:lpstr>
      <vt:lpstr>Nämä ovat DIAS -hankkeen Soolotalkoot Twitter-pohjat.  Käytettävissä on kolme eriväristä pohjaa, joista kaikista on kaksi variaatiota:  - Pohjat, joihin tulee ytimekäs otsikko (max. 70 merkkiä välilyönteineen) sekä kuvaava lyhyt teksti.  - Pohjat, joihin tulee pelkkä tehokas otsikko (pituus max. 120 merkkiä välilyönteineen). Kiitos kun rivität/tavutat tekstit siten, etteivät ne mene pallokuvan tai kuvituskuvan päälle.  Voit käyttää pohjissa haluamaasi valokuvaa pallon muodossa tai kuvitettua pohjaa ilman valokuvaa Pohja + kuva: tekstilaatikoiden lisäksi valmiina paikka kuvalle (pallo) sekä alareunassa slogan, logo, verkko-osoite sekä häsät (#). Pohja + kuvitus: jos et halua käyttää valokuvaa, voit käyttää kuvitettua pohjaa.  Tallenna valmis sivu jpg-muotoon Twitteriä varten:  Valitse ylävalikosta Tiedosto &gt; Vie &gt; Muuta tiedostotyyppi &gt; Aktivoi ’JPG’ &gt; Tallenna nimellä &gt; Nimeä kuva ja valitse kohdekansio, jonne haluat jpg-kuvan tallentaa &gt; Klikkaa Työkalut (Tallenna –painikkeen vieressä) &gt; Pakkaa kuvat &gt; Aktivoi ’Verkko (150 ppi)’ &gt; Ok &gt; Tallenna &gt; Valitse ’Vain tämä dia’.  Jotta diaa voidaan käyttää myös verkkosivuilla PowerPoint- tai pdf-muotoisena, tulee tiedoston olla saavutettava (eli helppokäyttöinen). Pohjassa on huomioitu saavutettavuusvaatimukset muilta osin, mutta valokuville tulee lisätä vaihtoehtoinen kuvaus: Aktivoi kuva &gt; Hiiren oikea ’ Muokkaa vaihtoehtokuvausta…’  &gt; Lisää lyhyt kuvaus ja päätä teksti pisteeseen.</vt:lpstr>
      <vt:lpstr>PowerPoint-esitys</vt:lpstr>
      <vt:lpstr>PowerPoint-esitys</vt:lpstr>
      <vt:lpstr>PowerPoint-esitys</vt:lpstr>
      <vt:lpstr>Soolotalkoillen Suomen luonnon monmuotoisuuden puolesta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Nämä ovat Luontokunnat-hankkeen Twitter-pohjat Kuntavaalit 2021 -postauksille.  Käytettävissä on kolme eriväristä pohjaa, joista kaikista on kaksi variaatiota:  - Pohjat, joihin tulee ytimekäs otsikko (max. 70 merkkiä välilyönteineen) sekä kohdettasi kuvaava lyhyt teksti.  - Pohjat, joihin tulee pelkkä tehokas otsikko (pituus max. 120 merkkiä välilyönteineen). Kiitos kun rivität/tavutat tekstit siten, etteivät ne mene pallokuvan päälle.  Kaikissa pohjissa on tekstilaatikoiden lisäksi valmiina paikka kuvalle (pallo) sekä alareunassa slogan, logo, verkko-osoite sekä häsät (#).  Tallenna valmis sivu jpg-muotoon Twitteriä varten:  Valitse ylävalikosta Tiedosto &gt; Vie &gt; Muuta tiedostotyyppi &gt; Aktivoi ’JPG’ &gt; Tallenna nimellä &gt; Nimeä kuva ja valitse kohdekansio, jonne haluat jpg-kuvan tallentaa &gt; Klikkaa Työkalut (Tallenna –painikkeen vieressä) &gt; Pakkaa kuvat &gt; Aktivoi ’Verkko (150 ppi)’ &gt; Ok &gt; Tallenna &gt; Valitse ’Vain tämä dia’.  Jotta diaa voidaan käyttää myös verkkosivuilla PowerPoint- tai pdf-muotoisena, tulee tiedoston olla saavutettava (eli helppokäyttöinen). Pohjassa on huomioitu saavutettavuusvaatimukset muilta osin, mutta valokuville tulee lisätä vaihtoehtoinen kuvaus: Aktivoi kuva &gt; Hiiren oikea ’ Muokkaa vaihtoehtokuvausta…’  &gt; Lisää lyhyt kuvaus ja päätä teksti pisteeseen.</dc:title>
  <dc:creator>Korpi Marianna</dc:creator>
  <cp:lastModifiedBy>Titta Vikstedt</cp:lastModifiedBy>
  <cp:revision>24</cp:revision>
  <dcterms:created xsi:type="dcterms:W3CDTF">2021-04-30T07:54:08Z</dcterms:created>
  <dcterms:modified xsi:type="dcterms:W3CDTF">2022-04-08T06:46:00Z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0x01010089F5794D7FBF224EB31679270AC00250</vt:lpwstr>
  </property>
</Properties>
</file>