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84" r:id="rId2"/>
    <p:sldId id="256" r:id="rId3"/>
    <p:sldId id="257" r:id="rId4"/>
    <p:sldId id="258" r:id="rId5"/>
    <p:sldId id="259" r:id="rId6"/>
    <p:sldId id="262" r:id="rId7"/>
    <p:sldId id="498" r:id="rId8"/>
    <p:sldId id="501" r:id="rId9"/>
    <p:sldId id="263" r:id="rId10"/>
    <p:sldId id="264" r:id="rId11"/>
    <p:sldId id="265" r:id="rId12"/>
    <p:sldId id="269" r:id="rId13"/>
    <p:sldId id="505" r:id="rId14"/>
    <p:sldId id="270" r:id="rId15"/>
    <p:sldId id="506" r:id="rId16"/>
    <p:sldId id="271" r:id="rId17"/>
    <p:sldId id="502" r:id="rId18"/>
    <p:sldId id="272" r:id="rId19"/>
    <p:sldId id="504" r:id="rId20"/>
    <p:sldId id="503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507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Linden" initials="" lastIdx="10" clrIdx="0"/>
  <p:cmAuthor id="1" name="Markus Seppälä" initials="" lastIdx="7" clrIdx="1"/>
  <p:cmAuthor id="2" name="Leena Huhtama" initials="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31"/>
    <a:srgbClr val="AB7942"/>
    <a:srgbClr val="945200"/>
    <a:srgbClr val="73FB79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24"/>
    <p:restoredTop sz="94648"/>
  </p:normalViewPr>
  <p:slideViewPr>
    <p:cSldViewPr snapToGrid="0">
      <p:cViewPr varScale="1">
        <p:scale>
          <a:sx n="138" d="100"/>
          <a:sy n="138" d="100"/>
        </p:scale>
        <p:origin x="184" y="4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7dd39338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7dd39338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9011ec86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9011ec86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068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dd393382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dd393382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8549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9011ec86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9011ec86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0ea9ceb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00ea9ceb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9011ec86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9011ec86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21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0ea9ceb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00ea9ceb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681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173330e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0173330e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6bee10a8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56bee10a8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173330ef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0173330ef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173330ef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173330ef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173330ef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0173330ef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0173330ef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0173330ef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173330ef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0173330ef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0173330ef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0173330ef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173330ef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0173330ef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56bee10a8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56bee10a8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e9221b3f164f4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9e9221b3f164f4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937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45aef9012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45aef9012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5aef9012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5aef9012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873706a60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873706a60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873706a6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873706a6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873706a6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873706a6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27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873706a60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873706a60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873706a60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873706a60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hyperlink" Target="https://norden.diva-portal.org/smash/record.jsf?pid=diva2%3A814657&amp;dswid=8168" TargetMode="Externa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2.png"/><Relationship Id="rId34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2" Type="http://schemas.openxmlformats.org/officeDocument/2006/relationships/audio" Target="../media/media13.m4a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50.png"/><Relationship Id="rId1" Type="http://schemas.microsoft.com/office/2007/relationships/media" Target="../media/media13.m4a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32" Type="http://schemas.openxmlformats.org/officeDocument/2006/relationships/image" Target="../media/image53.sv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Relationship Id="rId30" Type="http://schemas.openxmlformats.org/officeDocument/2006/relationships/image" Target="../media/image51.svg"/><Relationship Id="rId8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26" Type="http://schemas.openxmlformats.org/officeDocument/2006/relationships/image" Target="../media/image72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audio" Target="../media/media15.m4a"/><Relationship Id="rId16" Type="http://schemas.openxmlformats.org/officeDocument/2006/relationships/image" Target="../media/image62.svg"/><Relationship Id="rId20" Type="http://schemas.openxmlformats.org/officeDocument/2006/relationships/image" Target="../media/image66.svg"/><Relationship Id="rId29" Type="http://schemas.openxmlformats.org/officeDocument/2006/relationships/image" Target="../media/image75.png"/><Relationship Id="rId1" Type="http://schemas.microsoft.com/office/2007/relationships/media" Target="../media/media15.m4a"/><Relationship Id="rId6" Type="http://schemas.openxmlformats.org/officeDocument/2006/relationships/image" Target="../media/image33.svg"/><Relationship Id="rId11" Type="http://schemas.openxmlformats.org/officeDocument/2006/relationships/image" Target="../media/image57.png"/><Relationship Id="rId24" Type="http://schemas.openxmlformats.org/officeDocument/2006/relationships/image" Target="../media/image70.svg"/><Relationship Id="rId5" Type="http://schemas.openxmlformats.org/officeDocument/2006/relationships/image" Target="../media/image32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svg"/><Relationship Id="rId10" Type="http://schemas.openxmlformats.org/officeDocument/2006/relationships/image" Target="../media/image56.svg"/><Relationship Id="rId19" Type="http://schemas.openxmlformats.org/officeDocument/2006/relationships/image" Target="../media/image65.png"/><Relationship Id="rId31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5.png"/><Relationship Id="rId14" Type="http://schemas.openxmlformats.org/officeDocument/2006/relationships/image" Target="../media/image60.svg"/><Relationship Id="rId22" Type="http://schemas.openxmlformats.org/officeDocument/2006/relationships/image" Target="../media/image68.svg"/><Relationship Id="rId27" Type="http://schemas.openxmlformats.org/officeDocument/2006/relationships/image" Target="../media/image73.png"/><Relationship Id="rId30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41.svg"/><Relationship Id="rId18" Type="http://schemas.openxmlformats.org/officeDocument/2006/relationships/image" Target="../media/image8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0.svg"/><Relationship Id="rId12" Type="http://schemas.openxmlformats.org/officeDocument/2006/relationships/image" Target="../media/image40.png"/><Relationship Id="rId17" Type="http://schemas.openxmlformats.org/officeDocument/2006/relationships/image" Target="../media/image86.svg"/><Relationship Id="rId2" Type="http://schemas.openxmlformats.org/officeDocument/2006/relationships/audio" Target="../media/media17.m4a"/><Relationship Id="rId16" Type="http://schemas.openxmlformats.org/officeDocument/2006/relationships/image" Target="../media/image85.png"/><Relationship Id="rId20" Type="http://schemas.openxmlformats.org/officeDocument/2006/relationships/image" Target="../media/image6.png"/><Relationship Id="rId1" Type="http://schemas.microsoft.com/office/2007/relationships/media" Target="../media/media17.m4a"/><Relationship Id="rId6" Type="http://schemas.openxmlformats.org/officeDocument/2006/relationships/image" Target="../media/image79.png"/><Relationship Id="rId11" Type="http://schemas.openxmlformats.org/officeDocument/2006/relationships/image" Target="../media/image33.svg"/><Relationship Id="rId5" Type="http://schemas.openxmlformats.org/officeDocument/2006/relationships/image" Target="../media/image78.svg"/><Relationship Id="rId15" Type="http://schemas.openxmlformats.org/officeDocument/2006/relationships/image" Target="../media/image84.svg"/><Relationship Id="rId10" Type="http://schemas.openxmlformats.org/officeDocument/2006/relationships/image" Target="../media/image32.png"/><Relationship Id="rId19" Type="http://schemas.openxmlformats.org/officeDocument/2006/relationships/image" Target="../media/image88.sv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s://kalahavainnot.luke.fi/lomake" TargetMode="External"/><Relationship Id="rId5" Type="http://schemas.openxmlformats.org/officeDocument/2006/relationships/hyperlink" Target="https://www.ely-keskus.fi/ymparistoasiakaspalvelu" TargetMode="External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s://vieraslajit.fi/info/i-2450" TargetMode="External"/><Relationship Id="rId5" Type="http://schemas.openxmlformats.org/officeDocument/2006/relationships/hyperlink" Target="https://vieraslajit.fi/info/i-1215" TargetMode="External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97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3.jpg"/><Relationship Id="rId12" Type="http://schemas.openxmlformats.org/officeDocument/2006/relationships/image" Target="../media/image96.jp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92.jpg"/><Relationship Id="rId11" Type="http://schemas.openxmlformats.org/officeDocument/2006/relationships/image" Target="../media/image95.jpg"/><Relationship Id="rId5" Type="http://schemas.openxmlformats.org/officeDocument/2006/relationships/image" Target="../media/image91.emf"/><Relationship Id="rId15" Type="http://schemas.openxmlformats.org/officeDocument/2006/relationships/image" Target="../media/image6.png"/><Relationship Id="rId10" Type="http://schemas.openxmlformats.org/officeDocument/2006/relationships/image" Target="../media/image94.jp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.png"/><Relationship Id="rId14" Type="http://schemas.openxmlformats.org/officeDocument/2006/relationships/image" Target="../media/image9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audio" Target="../media/media6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6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henkilö, vaate, kukka, Floristiikka&#10;&#10;Kuvaus luotu automaattisesti">
            <a:extLst>
              <a:ext uri="{FF2B5EF4-FFF2-40B4-BE49-F238E27FC236}">
                <a16:creationId xmlns:a16="http://schemas.microsoft.com/office/drawing/2014/main" id="{B84A6C65-BCE5-947B-D858-D08476EE3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69" r="-7576"/>
          <a:stretch/>
        </p:blipFill>
        <p:spPr>
          <a:xfrm>
            <a:off x="478" y="-162370"/>
            <a:ext cx="4777812" cy="4106981"/>
          </a:xfrm>
          <a:prstGeom prst="rect">
            <a:avLst/>
          </a:prstGeom>
        </p:spPr>
      </p:pic>
      <p:pic>
        <p:nvPicPr>
          <p:cNvPr id="4" name="Kuva 3" descr="Kuva, joka sisältää kohteen taivas, piha-, laiva, vesiskootteri&#10;&#10;Kuvaus luotu automaattisesti">
            <a:extLst>
              <a:ext uri="{FF2B5EF4-FFF2-40B4-BE49-F238E27FC236}">
                <a16:creationId xmlns:a16="http://schemas.microsoft.com/office/drawing/2014/main" id="{FDE386F0-D751-A556-0A70-C63CF899F6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1" t="32935" r="34059" b="1"/>
          <a:stretch/>
        </p:blipFill>
        <p:spPr>
          <a:xfrm>
            <a:off x="4298868" y="-164618"/>
            <a:ext cx="4845132" cy="4108402"/>
          </a:xfrm>
          <a:prstGeom prst="rect">
            <a:avLst/>
          </a:prstGeom>
        </p:spPr>
      </p:pic>
      <p:sp>
        <p:nvSpPr>
          <p:cNvPr id="21" name="Saman puolen kulmista pyöristetty suorakulmio 20">
            <a:extLst>
              <a:ext uri="{FF2B5EF4-FFF2-40B4-BE49-F238E27FC236}">
                <a16:creationId xmlns:a16="http://schemas.microsoft.com/office/drawing/2014/main" id="{6027A895-ED44-9503-24A3-B2F7E7E1277D}"/>
              </a:ext>
            </a:extLst>
          </p:cNvPr>
          <p:cNvSpPr/>
          <p:nvPr/>
        </p:nvSpPr>
        <p:spPr>
          <a:xfrm>
            <a:off x="985652" y="2802576"/>
            <a:ext cx="7160821" cy="1379021"/>
          </a:xfrm>
          <a:prstGeom prst="round2SameRect">
            <a:avLst/>
          </a:prstGeom>
          <a:solidFill>
            <a:srgbClr val="D5FFE2"/>
          </a:solidFill>
          <a:ln>
            <a:solidFill>
              <a:srgbClr val="D5F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D93A9516-4D2F-ECD6-6A4F-C6F65079536C}"/>
              </a:ext>
            </a:extLst>
          </p:cNvPr>
          <p:cNvSpPr/>
          <p:nvPr/>
        </p:nvSpPr>
        <p:spPr>
          <a:xfrm>
            <a:off x="-3512" y="3943784"/>
            <a:ext cx="9144010" cy="1199716"/>
          </a:xfrm>
          <a:prstGeom prst="rect">
            <a:avLst/>
          </a:prstGeom>
          <a:solidFill>
            <a:srgbClr val="D5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, Fontti, graafinen suunnittelu, muotoilu&#10;&#10;Kuvaus luotu automaattisesti">
            <a:extLst>
              <a:ext uri="{FF2B5EF4-FFF2-40B4-BE49-F238E27FC236}">
                <a16:creationId xmlns:a16="http://schemas.microsoft.com/office/drawing/2014/main" id="{438FBA70-4185-DB9D-AC25-FFA643005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518" y="4574801"/>
            <a:ext cx="1348648" cy="385328"/>
          </a:xfrm>
          <a:prstGeom prst="rect">
            <a:avLst/>
          </a:prstGeom>
        </p:spPr>
      </p:pic>
      <p:pic>
        <p:nvPicPr>
          <p:cNvPr id="18" name="Kuva 17" descr="Kuva, joka sisältää kohteen muotoilu&#10;&#10;Kuvaus luotu automaattisesti, normaali luotettavuus">
            <a:extLst>
              <a:ext uri="{FF2B5EF4-FFF2-40B4-BE49-F238E27FC236}">
                <a16:creationId xmlns:a16="http://schemas.microsoft.com/office/drawing/2014/main" id="{7DA92FE4-11AC-42DA-7E0D-67495B82C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198" y="4544420"/>
            <a:ext cx="2638187" cy="457009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5AC3DF1-7A14-7073-930E-8D5AFC566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3871" y="4538961"/>
            <a:ext cx="634622" cy="457008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E72E1594-1236-21F9-57CA-D102C4B3C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61" y="3719993"/>
            <a:ext cx="8520600" cy="792600"/>
          </a:xfrm>
        </p:spPr>
        <p:txBody>
          <a:bodyPr>
            <a:normAutofit/>
          </a:bodyPr>
          <a:lstStyle/>
          <a:p>
            <a:r>
              <a:rPr lang="fi-FI" sz="1800" dirty="0"/>
              <a:t>Luento 4 – Vieraslajien leviämisväylät ja -tavat </a:t>
            </a:r>
          </a:p>
          <a:p>
            <a:r>
              <a:rPr lang="fi-FI" sz="1800"/>
              <a:t>ja leviämisen </a:t>
            </a:r>
            <a:r>
              <a:rPr lang="fi-FI" sz="1800" dirty="0"/>
              <a:t>ennaltaehkäisy</a:t>
            </a:r>
          </a:p>
        </p:txBody>
      </p:sp>
      <p:sp>
        <p:nvSpPr>
          <p:cNvPr id="24" name="Otsikko 1">
            <a:extLst>
              <a:ext uri="{FF2B5EF4-FFF2-40B4-BE49-F238E27FC236}">
                <a16:creationId xmlns:a16="http://schemas.microsoft.com/office/drawing/2014/main" id="{254E7A2F-ACDD-B582-BD9A-6BAD5E51A357}"/>
              </a:ext>
            </a:extLst>
          </p:cNvPr>
          <p:cNvSpPr txBox="1">
            <a:spLocks/>
          </p:cNvSpPr>
          <p:nvPr/>
        </p:nvSpPr>
        <p:spPr>
          <a:xfrm>
            <a:off x="1655109" y="2212454"/>
            <a:ext cx="5821903" cy="15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sz="28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Haitalliset vieraslajit ja </a:t>
            </a:r>
            <a:br>
              <a:rPr lang="fi-FI" sz="28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8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niiden hallinta Suomessa</a:t>
            </a:r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3ED31013-06F7-4E6F-F141-3CCE63499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0"/>
    </mc:Choice>
    <mc:Fallback xmlns="">
      <p:transition spd="slow" advTm="2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1260275" y="184450"/>
            <a:ext cx="637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Vieraslajien maantieteelliset leviämisväylät</a:t>
            </a:r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555325" y="1290600"/>
            <a:ext cx="7347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b="1" dirty="0"/>
              <a:t>Maiden ja maanosien väliset leviämisväylät 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 dirty="0"/>
              <a:t>Yhteydessä olevat vesiväylät (valtameret, sisämeret, joet ja kanavat)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 dirty="0"/>
              <a:t>Tie- ja rautatieverkostot, tunnelit ja sillat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 dirty="0"/>
              <a:t>Maanosia yhdistävät maakannakset</a:t>
            </a:r>
            <a:endParaRPr dirty="0"/>
          </a:p>
        </p:txBody>
      </p:sp>
      <p:sp>
        <p:nvSpPr>
          <p:cNvPr id="115" name="Google Shape;115;p21"/>
          <p:cNvSpPr txBox="1"/>
          <p:nvPr/>
        </p:nvSpPr>
        <p:spPr>
          <a:xfrm>
            <a:off x="898500" y="757138"/>
            <a:ext cx="734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>
                <a:solidFill>
                  <a:srgbClr val="666666"/>
                </a:solidFill>
              </a:rPr>
              <a:t>YK:n kv. biodiversiteettisopimuksen CBD:n käyttämä leviämisväyläluokittelu (Harrower ym. 2018 mukaan)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555325" y="2757200"/>
            <a:ext cx="7347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dirty="0"/>
              <a:t>Vieraslajit voivat myös omin voimin siirtyä naapurivaltion alueelta uuden valtion tai uudelle maantieteelliselle alueelle, ilman ihmisen myötävaikutusta. Kun ilmasto lämpenee, niin alkuperäisten ja vieraslajien esiintymisalueiden rajat siirtyvät hiljalleen pohjoisemmaksi. 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dirty="0"/>
              <a:t>Tässä tapauksessa laji on jo alunperin tuotu vieraslajina alueelle, josta se siirtyy – tätä kutsutaan toissijaiseksi (sekundääriseksi) leviämiseksi.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6" name="Ääni 15">
            <a:hlinkClick r:id="" action="ppaction://media"/>
            <a:extLst>
              <a:ext uri="{FF2B5EF4-FFF2-40B4-BE49-F238E27FC236}">
                <a16:creationId xmlns:a16="http://schemas.microsoft.com/office/drawing/2014/main" id="{914B4169-3A6C-BD72-E076-714A720F2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95"/>
    </mc:Choice>
    <mc:Fallback xmlns="">
      <p:transition spd="slow" advTm="4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1090050" y="1907850"/>
            <a:ext cx="696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/>
              <a:t>4.2. Miten vieraslajit leviävät Suomeen ja Suomen sisällä?</a:t>
            </a:r>
            <a:endParaRPr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2FF1AD6D-A600-38D7-B1B0-71D01E609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1"/>
    </mc:Choice>
    <mc:Fallback xmlns="">
      <p:transition spd="slow" advTm="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227725" y="445025"/>
            <a:ext cx="86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Miten vieraslajit leviävät tänne päästyään?</a:t>
            </a:r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311700" y="1500013"/>
            <a:ext cx="85206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400" dirty="0"/>
              <a:t>2015 tehdyn selvityksen</a:t>
            </a:r>
            <a:r>
              <a:rPr lang="fi" sz="1600" dirty="0">
                <a:solidFill>
                  <a:srgbClr val="FF0000"/>
                </a:solidFill>
              </a:rPr>
              <a:t>*</a:t>
            </a:r>
            <a:r>
              <a:rPr lang="fi" sz="1400" dirty="0"/>
              <a:t> mukaan koti- ja ammattipuutarhanhoito ovat merkittävin vieraslajien (1763/4976 arvioiduista vieraslajeista) leviämisväylä luontoon Pohjoismaissa. Suomessa merkittävimpiä leviämisväyliä ovat vieraslajeja sisältävän puutarhajätteen luvaton vieminen luontoon. Suomessa epäillään myös joidenkin akvaarioharrastuksessa käytettävien kala- ja vesikasvilajien päätyneen luontoon harrastajien toimesta.</a:t>
            </a:r>
            <a:endParaRPr lang="fi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b="1" dirty="0"/>
              <a:t>Haitallisia vieraskasvilajeja, joita on Suomessa istutettu tarkoituksella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400" b="1" dirty="0"/>
              <a:t>Kansallinen luettelo: </a:t>
            </a:r>
            <a:r>
              <a:rPr lang="fi" sz="1400" dirty="0"/>
              <a:t>hamppuvillakko, komealupiini,kurtturuusu, japanintatar,sahalinintatar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400" b="1" dirty="0"/>
              <a:t>EU-luettelo: </a:t>
            </a:r>
            <a:r>
              <a:rPr lang="fi" sz="1400" dirty="0"/>
              <a:t>jättipalsami, jättiputkilajit, keltamajavankaali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i" sz="1400" b="1" dirty="0"/>
              <a:t>Suomen vieraslajistrategian (2012) lista: </a:t>
            </a:r>
            <a:r>
              <a:rPr lang="fi" sz="1400" dirty="0"/>
              <a:t>terttuselja, isotuomipihlaja, tarhaomenapuu, karhunköynnökset, viitapihlaja-angervo, etelän- ja japaninruttojuuri, P.-Am. piiskulajit, pajuasteri</a:t>
            </a:r>
            <a:endParaRPr sz="1400" dirty="0"/>
          </a:p>
        </p:txBody>
      </p:sp>
      <p:sp>
        <p:nvSpPr>
          <p:cNvPr id="146" name="Google Shape;146;p26"/>
          <p:cNvSpPr txBox="1"/>
          <p:nvPr/>
        </p:nvSpPr>
        <p:spPr>
          <a:xfrm>
            <a:off x="311700" y="1098500"/>
            <a:ext cx="551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i" sz="1800" b="1">
                <a:solidFill>
                  <a:schemeClr val="dk2"/>
                </a:solidFill>
              </a:rPr>
              <a:t>Ihminen levittää vieraslajeja tarkoituksella 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420175" y="4664263"/>
            <a:ext cx="8297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dirty="0">
                <a:solidFill>
                  <a:srgbClr val="FF0000"/>
                </a:solidFill>
              </a:rPr>
              <a:t>*</a:t>
            </a:r>
            <a:r>
              <a:rPr lang="fi" dirty="0">
                <a:solidFill>
                  <a:schemeClr val="dk1"/>
                </a:solidFill>
              </a:rPr>
              <a:t> </a:t>
            </a:r>
            <a:r>
              <a:rPr lang="fi" sz="1000" dirty="0">
                <a:solidFill>
                  <a:schemeClr val="dk1"/>
                </a:solidFill>
                <a:highlight>
                  <a:srgbClr val="F8F8F7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Invasive Alien Species: Pathway Analysis and Horizon Scanning for Countries in Northern Europe</a:t>
            </a:r>
            <a:r>
              <a:rPr lang="fi" sz="1100" dirty="0">
                <a:solidFill>
                  <a:schemeClr val="dk1"/>
                </a:solidFill>
              </a:rPr>
              <a:t>.</a:t>
            </a:r>
            <a:r>
              <a:rPr lang="fi" sz="1100" dirty="0"/>
              <a:t> Pohjoismaiden ministerineuvosto 2015</a:t>
            </a:r>
            <a:endParaRPr sz="1100" dirty="0"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B771CCA4-C3A5-7E8C-F3E7-9F3AB8166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9"/>
    </mc:Choice>
    <mc:Fallback xmlns="">
      <p:transition spd="slow" advTm="6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Kuva 144" descr="Peura tasaisella täytöllä">
            <a:extLst>
              <a:ext uri="{FF2B5EF4-FFF2-40B4-BE49-F238E27FC236}">
                <a16:creationId xmlns:a16="http://schemas.microsoft.com/office/drawing/2014/main" id="{07B3E1D3-F8B4-C151-03D2-4EDEF54FB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0763" y="2241334"/>
            <a:ext cx="654900" cy="654900"/>
          </a:xfrm>
          <a:prstGeom prst="rect">
            <a:avLst/>
          </a:prstGeom>
        </p:spPr>
      </p:pic>
      <p:pic>
        <p:nvPicPr>
          <p:cNvPr id="150" name="Kuva 149" descr="Kävely tasaisella täytöllä">
            <a:extLst>
              <a:ext uri="{FF2B5EF4-FFF2-40B4-BE49-F238E27FC236}">
                <a16:creationId xmlns:a16="http://schemas.microsoft.com/office/drawing/2014/main" id="{E0E731FF-FA0C-2155-69DF-6D56AC034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306322" y="1870155"/>
            <a:ext cx="1462560" cy="1281354"/>
          </a:xfrm>
          <a:prstGeom prst="rect">
            <a:avLst/>
          </a:prstGeom>
        </p:spPr>
      </p:pic>
      <p:pic>
        <p:nvPicPr>
          <p:cNvPr id="76" name="Kuva 75" descr="Talo tasaisella täytöllä">
            <a:extLst>
              <a:ext uri="{FF2B5EF4-FFF2-40B4-BE49-F238E27FC236}">
                <a16:creationId xmlns:a16="http://schemas.microsoft.com/office/drawing/2014/main" id="{0E4F88D2-05DC-3E29-3544-2CBBFE234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192235" y="400854"/>
            <a:ext cx="3723436" cy="3723436"/>
          </a:xfrm>
          <a:prstGeom prst="rect">
            <a:avLst/>
          </a:prstGeom>
        </p:spPr>
      </p:pic>
      <p:pic>
        <p:nvPicPr>
          <p:cNvPr id="33" name="Kuva 32" descr="Tie tasaisella täytöllä">
            <a:extLst>
              <a:ext uri="{FF2B5EF4-FFF2-40B4-BE49-F238E27FC236}">
                <a16:creationId xmlns:a16="http://schemas.microsoft.com/office/drawing/2014/main" id="{9D3E9B68-4B5B-9431-7290-0143F8F420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7701" y="1612426"/>
            <a:ext cx="3624059" cy="3786303"/>
          </a:xfrm>
          <a:prstGeom prst="rect">
            <a:avLst/>
          </a:prstGeom>
        </p:spPr>
      </p:pic>
      <p:pic>
        <p:nvPicPr>
          <p:cNvPr id="11" name="Kuva 10" descr="Kalastus tasaisella täytöllä">
            <a:extLst>
              <a:ext uri="{FF2B5EF4-FFF2-40B4-BE49-F238E27FC236}">
                <a16:creationId xmlns:a16="http://schemas.microsoft.com/office/drawing/2014/main" id="{F46436AA-FB83-1266-FFF6-EE915DAA8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6268765" y="2733021"/>
            <a:ext cx="420889" cy="494935"/>
          </a:xfrm>
          <a:prstGeom prst="rect">
            <a:avLst/>
          </a:prstGeom>
        </p:spPr>
      </p:pic>
      <p:pic>
        <p:nvPicPr>
          <p:cNvPr id="13" name="Kuva 12" descr="Siemenpaketti tasaisella täytöllä">
            <a:extLst>
              <a:ext uri="{FF2B5EF4-FFF2-40B4-BE49-F238E27FC236}">
                <a16:creationId xmlns:a16="http://schemas.microsoft.com/office/drawing/2014/main" id="{87DDBDB4-A600-AC35-3BEB-36459BD0E4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6433" y="-3134453"/>
            <a:ext cx="914400" cy="914400"/>
          </a:xfrm>
          <a:prstGeom prst="rect">
            <a:avLst/>
          </a:prstGeom>
        </p:spPr>
      </p:pic>
      <p:pic>
        <p:nvPicPr>
          <p:cNvPr id="41" name="Kuva 40" descr="Gekko tasaisella täytöllä">
            <a:extLst>
              <a:ext uri="{FF2B5EF4-FFF2-40B4-BE49-F238E27FC236}">
                <a16:creationId xmlns:a16="http://schemas.microsoft.com/office/drawing/2014/main" id="{B1500CA9-D15E-B7C0-8464-74671C24D9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9019" y="-2915211"/>
            <a:ext cx="914400" cy="914400"/>
          </a:xfrm>
          <a:prstGeom prst="rect">
            <a:avLst/>
          </a:prstGeom>
        </p:spPr>
      </p:pic>
      <p:pic>
        <p:nvPicPr>
          <p:cNvPr id="53" name="Kuva 52" descr="Kuusi tasaisella täytöllä">
            <a:extLst>
              <a:ext uri="{FF2B5EF4-FFF2-40B4-BE49-F238E27FC236}">
                <a16:creationId xmlns:a16="http://schemas.microsoft.com/office/drawing/2014/main" id="{5E2AE8E6-F2BC-2944-1DE8-0DD451C00D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52768" y="2067328"/>
            <a:ext cx="2031064" cy="2121991"/>
          </a:xfrm>
          <a:prstGeom prst="rect">
            <a:avLst/>
          </a:prstGeom>
        </p:spPr>
      </p:pic>
      <p:pic>
        <p:nvPicPr>
          <p:cNvPr id="52" name="Kuva 51" descr="Kuusi tasaisella täytöllä">
            <a:extLst>
              <a:ext uri="{FF2B5EF4-FFF2-40B4-BE49-F238E27FC236}">
                <a16:creationId xmlns:a16="http://schemas.microsoft.com/office/drawing/2014/main" id="{FC269DF9-D5E5-730F-4CD4-65B577413C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51260" y="1794333"/>
            <a:ext cx="1381882" cy="1443747"/>
          </a:xfrm>
          <a:prstGeom prst="rect">
            <a:avLst/>
          </a:prstGeom>
        </p:spPr>
      </p:pic>
      <p:pic>
        <p:nvPicPr>
          <p:cNvPr id="22" name="Kuva 21" descr="Kasvi tasaisella täytöllä">
            <a:extLst>
              <a:ext uri="{FF2B5EF4-FFF2-40B4-BE49-F238E27FC236}">
                <a16:creationId xmlns:a16="http://schemas.microsoft.com/office/drawing/2014/main" id="{B49AC52D-41DC-A9E2-9F46-8937B872F9A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1663" y="3209470"/>
            <a:ext cx="752292" cy="752292"/>
          </a:xfrm>
          <a:prstGeom prst="rect">
            <a:avLst/>
          </a:prstGeom>
        </p:spPr>
      </p:pic>
      <p:pic>
        <p:nvPicPr>
          <p:cNvPr id="24" name="Kuva 23" descr="Kasvi tasaisella täytöllä">
            <a:extLst>
              <a:ext uri="{FF2B5EF4-FFF2-40B4-BE49-F238E27FC236}">
                <a16:creationId xmlns:a16="http://schemas.microsoft.com/office/drawing/2014/main" id="{9A1FD507-E93C-F219-7787-B5F18E495E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15471" y="3971998"/>
            <a:ext cx="914400" cy="914400"/>
          </a:xfrm>
          <a:prstGeom prst="rect">
            <a:avLst/>
          </a:prstGeom>
        </p:spPr>
      </p:pic>
      <p:grpSp>
        <p:nvGrpSpPr>
          <p:cNvPr id="26" name="Ryhmä 25">
            <a:extLst>
              <a:ext uri="{FF2B5EF4-FFF2-40B4-BE49-F238E27FC236}">
                <a16:creationId xmlns:a16="http://schemas.microsoft.com/office/drawing/2014/main" id="{E06443FA-F4AB-73AB-10AE-7C3E235D4DC2}"/>
              </a:ext>
            </a:extLst>
          </p:cNvPr>
          <p:cNvGrpSpPr/>
          <p:nvPr/>
        </p:nvGrpSpPr>
        <p:grpSpPr>
          <a:xfrm>
            <a:off x="957556" y="2396411"/>
            <a:ext cx="1087899" cy="1055375"/>
            <a:chOff x="5541823" y="2421644"/>
            <a:chExt cx="914400" cy="957756"/>
          </a:xfrm>
        </p:grpSpPr>
        <p:pic>
          <p:nvPicPr>
            <p:cNvPr id="28" name="Kuva 27" descr="Kasvin kastelu tasaisella täytöllä">
              <a:extLst>
                <a:ext uri="{FF2B5EF4-FFF2-40B4-BE49-F238E27FC236}">
                  <a16:creationId xmlns:a16="http://schemas.microsoft.com/office/drawing/2014/main" id="{B7ED42E8-B312-3A53-41A2-E3550E28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flipH="1">
              <a:off x="5541823" y="2421644"/>
              <a:ext cx="914400" cy="914400"/>
            </a:xfrm>
            <a:prstGeom prst="rect">
              <a:avLst/>
            </a:prstGeom>
          </p:spPr>
        </p:pic>
        <p:sp>
          <p:nvSpPr>
            <p:cNvPr id="29" name="Suorakulmio 28">
              <a:extLst>
                <a:ext uri="{FF2B5EF4-FFF2-40B4-BE49-F238E27FC236}">
                  <a16:creationId xmlns:a16="http://schemas.microsoft.com/office/drawing/2014/main" id="{6168224F-7CAF-E624-6200-F7E3B668278E}"/>
                </a:ext>
              </a:extLst>
            </p:cNvPr>
            <p:cNvSpPr/>
            <p:nvPr/>
          </p:nvSpPr>
          <p:spPr>
            <a:xfrm>
              <a:off x="5602216" y="3004372"/>
              <a:ext cx="442897" cy="375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30" name="Kuva 29" descr="Kasvi tasaisella täytöllä">
            <a:extLst>
              <a:ext uri="{FF2B5EF4-FFF2-40B4-BE49-F238E27FC236}">
                <a16:creationId xmlns:a16="http://schemas.microsoft.com/office/drawing/2014/main" id="{905D1365-0C88-B62B-86F3-94723AFF04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5231" y="3001044"/>
            <a:ext cx="425253" cy="416851"/>
          </a:xfrm>
          <a:prstGeom prst="rect">
            <a:avLst/>
          </a:prstGeom>
        </p:spPr>
      </p:pic>
      <p:sp>
        <p:nvSpPr>
          <p:cNvPr id="74" name="Google Shape;159;p28">
            <a:extLst>
              <a:ext uri="{FF2B5EF4-FFF2-40B4-BE49-F238E27FC236}">
                <a16:creationId xmlns:a16="http://schemas.microsoft.com/office/drawing/2014/main" id="{F60F6EB4-5B70-BA94-2174-EFB23DF6B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9154" y="182693"/>
            <a:ext cx="86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Ihmiset levittävät vieraslajeja tarkoituksella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7" name="Kuva 76" descr="Kasvi tasaisella täytöllä">
            <a:extLst>
              <a:ext uri="{FF2B5EF4-FFF2-40B4-BE49-F238E27FC236}">
                <a16:creationId xmlns:a16="http://schemas.microsoft.com/office/drawing/2014/main" id="{3E298879-E958-B2B3-A9A8-3744D5FDCA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15471" y="3222672"/>
            <a:ext cx="914400" cy="914400"/>
          </a:xfrm>
          <a:prstGeom prst="rect">
            <a:avLst/>
          </a:prstGeom>
        </p:spPr>
      </p:pic>
      <p:grpSp>
        <p:nvGrpSpPr>
          <p:cNvPr id="147" name="Ryhmä 146">
            <a:extLst>
              <a:ext uri="{FF2B5EF4-FFF2-40B4-BE49-F238E27FC236}">
                <a16:creationId xmlns:a16="http://schemas.microsoft.com/office/drawing/2014/main" id="{7D421FE4-5492-8D4C-997A-DCDFBB13901B}"/>
              </a:ext>
            </a:extLst>
          </p:cNvPr>
          <p:cNvGrpSpPr/>
          <p:nvPr/>
        </p:nvGrpSpPr>
        <p:grpSpPr>
          <a:xfrm>
            <a:off x="6366432" y="3298914"/>
            <a:ext cx="1838607" cy="1193907"/>
            <a:chOff x="6974446" y="3718323"/>
            <a:chExt cx="1838607" cy="1193907"/>
          </a:xfrm>
        </p:grpSpPr>
        <p:pic>
          <p:nvPicPr>
            <p:cNvPr id="6" name="Kuva 5" descr="Mies vaihtaa vauvan vaippaa tasaisella täytöllä">
              <a:extLst>
                <a:ext uri="{FF2B5EF4-FFF2-40B4-BE49-F238E27FC236}">
                  <a16:creationId xmlns:a16="http://schemas.microsoft.com/office/drawing/2014/main" id="{FDEB2B27-41C7-0EA3-8BF8-05473404C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flipH="1">
              <a:off x="7619146" y="3718323"/>
              <a:ext cx="1193907" cy="1193907"/>
            </a:xfrm>
            <a:prstGeom prst="rect">
              <a:avLst/>
            </a:prstGeom>
          </p:spPr>
        </p:pic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A6CC4707-8D47-9065-6EF8-731BE18587E0}"/>
                </a:ext>
              </a:extLst>
            </p:cNvPr>
            <p:cNvSpPr/>
            <p:nvPr/>
          </p:nvSpPr>
          <p:spPr>
            <a:xfrm>
              <a:off x="7763525" y="4293140"/>
              <a:ext cx="613934" cy="315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" name="Kuva 1" descr="Kalamalja tasaisella täytöllä">
              <a:extLst>
                <a:ext uri="{FF2B5EF4-FFF2-40B4-BE49-F238E27FC236}">
                  <a16:creationId xmlns:a16="http://schemas.microsoft.com/office/drawing/2014/main" id="{3D48AA31-4CC0-9EC4-CFD8-7C931CBD2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 rot="15469333">
              <a:off x="7573776" y="3791319"/>
              <a:ext cx="582408" cy="582408"/>
            </a:xfrm>
            <a:prstGeom prst="rect">
              <a:avLst/>
            </a:prstGeom>
          </p:spPr>
        </p:pic>
        <p:pic>
          <p:nvPicPr>
            <p:cNvPr id="43" name="Kuva 42" descr="Kalat tasaisella täytöllä">
              <a:extLst>
                <a:ext uri="{FF2B5EF4-FFF2-40B4-BE49-F238E27FC236}">
                  <a16:creationId xmlns:a16="http://schemas.microsoft.com/office/drawing/2014/main" id="{C546C433-C257-C28A-5D63-1A14BD86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15696258">
              <a:off x="7749154" y="4008191"/>
              <a:ext cx="284252" cy="284252"/>
            </a:xfrm>
            <a:prstGeom prst="rect">
              <a:avLst/>
            </a:prstGeom>
          </p:spPr>
        </p:pic>
        <p:pic>
          <p:nvPicPr>
            <p:cNvPr id="10" name="Kuva 9" descr="Kalat tasaisella täytöllä">
              <a:extLst>
                <a:ext uri="{FF2B5EF4-FFF2-40B4-BE49-F238E27FC236}">
                  <a16:creationId xmlns:a16="http://schemas.microsoft.com/office/drawing/2014/main" id="{E7DBB438-D6BD-3156-5354-6D1F282E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7839854">
              <a:off x="7200075" y="4248498"/>
              <a:ext cx="284252" cy="284252"/>
            </a:xfrm>
            <a:prstGeom prst="rect">
              <a:avLst/>
            </a:prstGeom>
          </p:spPr>
        </p:pic>
        <p:pic>
          <p:nvPicPr>
            <p:cNvPr id="12" name="Kuva 11" descr="Kalat tasaisella täytöllä">
              <a:extLst>
                <a:ext uri="{FF2B5EF4-FFF2-40B4-BE49-F238E27FC236}">
                  <a16:creationId xmlns:a16="http://schemas.microsoft.com/office/drawing/2014/main" id="{B56A3644-3D95-4146-3272-01CAE163F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9914429">
              <a:off x="7326455" y="3982164"/>
              <a:ext cx="284252" cy="284252"/>
            </a:xfrm>
            <a:prstGeom prst="rect">
              <a:avLst/>
            </a:prstGeom>
          </p:spPr>
        </p:pic>
        <p:pic>
          <p:nvPicPr>
            <p:cNvPr id="127" name="Kuva 126" descr="Merilevä tasaisella täytöllä">
              <a:extLst>
                <a:ext uri="{FF2B5EF4-FFF2-40B4-BE49-F238E27FC236}">
                  <a16:creationId xmlns:a16="http://schemas.microsoft.com/office/drawing/2014/main" id="{6538E852-6609-CBAF-CFCC-1000FCF4A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7163905" y="4529956"/>
              <a:ext cx="231694" cy="231694"/>
            </a:xfrm>
            <a:prstGeom prst="rect">
              <a:avLst/>
            </a:prstGeom>
          </p:spPr>
        </p:pic>
        <p:pic>
          <p:nvPicPr>
            <p:cNvPr id="129" name="Kuva 128" descr="Merilevä tasaisella täytöllä">
              <a:extLst>
                <a:ext uri="{FF2B5EF4-FFF2-40B4-BE49-F238E27FC236}">
                  <a16:creationId xmlns:a16="http://schemas.microsoft.com/office/drawing/2014/main" id="{2ED4BEAE-9E3F-B908-8AA8-925008FCE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7000060" y="4022240"/>
              <a:ext cx="231694" cy="231694"/>
            </a:xfrm>
            <a:prstGeom prst="rect">
              <a:avLst/>
            </a:prstGeom>
          </p:spPr>
        </p:pic>
        <p:pic>
          <p:nvPicPr>
            <p:cNvPr id="130" name="Kuva 129" descr="Merilevä tasaisella täytöllä">
              <a:extLst>
                <a:ext uri="{FF2B5EF4-FFF2-40B4-BE49-F238E27FC236}">
                  <a16:creationId xmlns:a16="http://schemas.microsoft.com/office/drawing/2014/main" id="{C956BBBB-E1C6-A5CE-311F-C36DBECA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4412577">
              <a:off x="7669544" y="3897332"/>
              <a:ext cx="231694" cy="231694"/>
            </a:xfrm>
            <a:prstGeom prst="rect">
              <a:avLst/>
            </a:prstGeom>
          </p:spPr>
        </p:pic>
        <p:pic>
          <p:nvPicPr>
            <p:cNvPr id="131" name="Kuva 130" descr="Merilevä tasaisella täytöllä">
              <a:extLst>
                <a:ext uri="{FF2B5EF4-FFF2-40B4-BE49-F238E27FC236}">
                  <a16:creationId xmlns:a16="http://schemas.microsoft.com/office/drawing/2014/main" id="{91E47C4C-019B-D407-D1AB-D2608630A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974446" y="4566139"/>
              <a:ext cx="231694" cy="231694"/>
            </a:xfrm>
            <a:prstGeom prst="rect">
              <a:avLst/>
            </a:prstGeom>
          </p:spPr>
        </p:pic>
      </p:grpSp>
      <p:grpSp>
        <p:nvGrpSpPr>
          <p:cNvPr id="143" name="Ryhmä 142">
            <a:extLst>
              <a:ext uri="{FF2B5EF4-FFF2-40B4-BE49-F238E27FC236}">
                <a16:creationId xmlns:a16="http://schemas.microsoft.com/office/drawing/2014/main" id="{09F9C109-BFFF-CA24-5FA0-A5FD253FFBB3}"/>
              </a:ext>
            </a:extLst>
          </p:cNvPr>
          <p:cNvGrpSpPr/>
          <p:nvPr/>
        </p:nvGrpSpPr>
        <p:grpSpPr>
          <a:xfrm>
            <a:off x="2659304" y="3937562"/>
            <a:ext cx="1363168" cy="1000659"/>
            <a:chOff x="3335584" y="3838926"/>
            <a:chExt cx="1045667" cy="707316"/>
          </a:xfrm>
        </p:grpSpPr>
        <p:pic>
          <p:nvPicPr>
            <p:cNvPr id="136" name="Kuva 135" descr="Kuva, joka sisältää kohteen animaatio, musta, pimeys&#10;&#10;Kuvaus luotu automaattisesti">
              <a:extLst>
                <a:ext uri="{FF2B5EF4-FFF2-40B4-BE49-F238E27FC236}">
                  <a16:creationId xmlns:a16="http://schemas.microsoft.com/office/drawing/2014/main" id="{D1B1E849-5E97-C16F-DBC6-3B13175C7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rot="423205">
              <a:off x="3335584" y="4021521"/>
              <a:ext cx="1045667" cy="524721"/>
            </a:xfrm>
            <a:prstGeom prst="rect">
              <a:avLst/>
            </a:prstGeom>
          </p:spPr>
        </p:pic>
        <p:pic>
          <p:nvPicPr>
            <p:cNvPr id="139" name="Kuva 138" descr="Kasvi tasaisella täytöllä">
              <a:extLst>
                <a:ext uri="{FF2B5EF4-FFF2-40B4-BE49-F238E27FC236}">
                  <a16:creationId xmlns:a16="http://schemas.microsoft.com/office/drawing/2014/main" id="{3C627E5E-3A10-DC94-905E-C699C631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663674" y="3838926"/>
              <a:ext cx="265499" cy="260253"/>
            </a:xfrm>
            <a:prstGeom prst="rect">
              <a:avLst/>
            </a:prstGeom>
          </p:spPr>
        </p:pic>
        <p:pic>
          <p:nvPicPr>
            <p:cNvPr id="140" name="Kuva 139" descr="Kasvi tasaisella täytöllä">
              <a:extLst>
                <a:ext uri="{FF2B5EF4-FFF2-40B4-BE49-F238E27FC236}">
                  <a16:creationId xmlns:a16="http://schemas.microsoft.com/office/drawing/2014/main" id="{F4EA0277-3DB5-6BAC-8204-B732432C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797554" y="3877834"/>
              <a:ext cx="265499" cy="260253"/>
            </a:xfrm>
            <a:prstGeom prst="rect">
              <a:avLst/>
            </a:prstGeom>
          </p:spPr>
        </p:pic>
        <p:pic>
          <p:nvPicPr>
            <p:cNvPr id="141" name="Kuva 140" descr="Kasvi tasaisella täytöllä">
              <a:extLst>
                <a:ext uri="{FF2B5EF4-FFF2-40B4-BE49-F238E27FC236}">
                  <a16:creationId xmlns:a16="http://schemas.microsoft.com/office/drawing/2014/main" id="{5750B0F9-B235-C4FE-EC7E-5B7F46E56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515946">
              <a:off x="4042786" y="3905153"/>
              <a:ext cx="265499" cy="260253"/>
            </a:xfrm>
            <a:prstGeom prst="rect">
              <a:avLst/>
            </a:prstGeom>
          </p:spPr>
        </p:pic>
      </p:grpSp>
      <p:grpSp>
        <p:nvGrpSpPr>
          <p:cNvPr id="146" name="Ryhmä 145">
            <a:extLst>
              <a:ext uri="{FF2B5EF4-FFF2-40B4-BE49-F238E27FC236}">
                <a16:creationId xmlns:a16="http://schemas.microsoft.com/office/drawing/2014/main" id="{94ECBC43-90DE-D30B-874C-CC8AFF386B49}"/>
              </a:ext>
            </a:extLst>
          </p:cNvPr>
          <p:cNvGrpSpPr/>
          <p:nvPr/>
        </p:nvGrpSpPr>
        <p:grpSpPr>
          <a:xfrm>
            <a:off x="3883742" y="3855085"/>
            <a:ext cx="1053245" cy="859148"/>
            <a:chOff x="4572000" y="3969052"/>
            <a:chExt cx="1053245" cy="859148"/>
          </a:xfrm>
        </p:grpSpPr>
        <p:sp>
          <p:nvSpPr>
            <p:cNvPr id="134" name="Pilvi 133">
              <a:extLst>
                <a:ext uri="{FF2B5EF4-FFF2-40B4-BE49-F238E27FC236}">
                  <a16:creationId xmlns:a16="http://schemas.microsoft.com/office/drawing/2014/main" id="{8BBFB434-3E89-494E-E1FD-5C009FF16230}"/>
                </a:ext>
              </a:extLst>
            </p:cNvPr>
            <p:cNvSpPr/>
            <p:nvPr/>
          </p:nvSpPr>
          <p:spPr>
            <a:xfrm>
              <a:off x="4572000" y="4442021"/>
              <a:ext cx="1013871" cy="386179"/>
            </a:xfrm>
            <a:prstGeom prst="cloud">
              <a:avLst/>
            </a:prstGeom>
            <a:solidFill>
              <a:srgbClr val="AB7942"/>
            </a:solidFill>
            <a:ln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7" name="Kuva 136" descr="Kasvi tasaisella täytöllä">
              <a:extLst>
                <a:ext uri="{FF2B5EF4-FFF2-40B4-BE49-F238E27FC236}">
                  <a16:creationId xmlns:a16="http://schemas.microsoft.com/office/drawing/2014/main" id="{1DC66BB3-E707-1BC5-9994-DA2E50430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199992" y="4190202"/>
              <a:ext cx="425253" cy="416851"/>
            </a:xfrm>
            <a:prstGeom prst="rect">
              <a:avLst/>
            </a:prstGeom>
          </p:spPr>
        </p:pic>
        <p:pic>
          <p:nvPicPr>
            <p:cNvPr id="138" name="Kuva 137" descr="Kasvi tasaisella täytöllä">
              <a:extLst>
                <a:ext uri="{FF2B5EF4-FFF2-40B4-BE49-F238E27FC236}">
                  <a16:creationId xmlns:a16="http://schemas.microsoft.com/office/drawing/2014/main" id="{5AFF7B22-5900-E03C-1403-82D5E9526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616230" y="4421733"/>
              <a:ext cx="265499" cy="260253"/>
            </a:xfrm>
            <a:prstGeom prst="rect">
              <a:avLst/>
            </a:prstGeom>
          </p:spPr>
        </p:pic>
        <p:pic>
          <p:nvPicPr>
            <p:cNvPr id="142" name="Kuva 141" descr="Kasvi tasaisella täytöllä">
              <a:extLst>
                <a:ext uri="{FF2B5EF4-FFF2-40B4-BE49-F238E27FC236}">
                  <a16:creationId xmlns:a16="http://schemas.microsoft.com/office/drawing/2014/main" id="{BA995D19-36CC-E66F-E22C-8034B6C23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626823" y="3969052"/>
              <a:ext cx="806929" cy="790985"/>
            </a:xfrm>
            <a:prstGeom prst="rect">
              <a:avLst/>
            </a:prstGeom>
          </p:spPr>
        </p:pic>
      </p:grpSp>
      <p:pic>
        <p:nvPicPr>
          <p:cNvPr id="149" name="Kuva 148" descr="Kävely tasaisella täytöllä">
            <a:extLst>
              <a:ext uri="{FF2B5EF4-FFF2-40B4-BE49-F238E27FC236}">
                <a16:creationId xmlns:a16="http://schemas.microsoft.com/office/drawing/2014/main" id="{6260B63C-28C0-08B0-8DCC-52C201DC68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6142" y="3757137"/>
            <a:ext cx="1407219" cy="1407219"/>
          </a:xfrm>
          <a:prstGeom prst="rect">
            <a:avLst/>
          </a:prstGeom>
        </p:spPr>
      </p:pic>
      <p:sp>
        <p:nvSpPr>
          <p:cNvPr id="151" name="Google Shape;161;p28">
            <a:extLst>
              <a:ext uri="{FF2B5EF4-FFF2-40B4-BE49-F238E27FC236}">
                <a16:creationId xmlns:a16="http://schemas.microsoft.com/office/drawing/2014/main" id="{63DE6C34-8DCA-7660-1DA3-E0A4E816D695}"/>
              </a:ext>
            </a:extLst>
          </p:cNvPr>
          <p:cNvSpPr txBox="1"/>
          <p:nvPr/>
        </p:nvSpPr>
        <p:spPr>
          <a:xfrm>
            <a:off x="860352" y="1165220"/>
            <a:ext cx="286309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Istutamme vieraslajeja koriste- ja viljelykasveiksi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2" name="Google Shape;161;p28">
            <a:extLst>
              <a:ext uri="{FF2B5EF4-FFF2-40B4-BE49-F238E27FC236}">
                <a16:creationId xmlns:a16="http://schemas.microsoft.com/office/drawing/2014/main" id="{6A4488E7-5A92-A09B-F0CD-ABCB3F86B346}"/>
              </a:ext>
            </a:extLst>
          </p:cNvPr>
          <p:cNvSpPr txBox="1"/>
          <p:nvPr/>
        </p:nvSpPr>
        <p:spPr>
          <a:xfrm>
            <a:off x="1796636" y="3198867"/>
            <a:ext cx="286309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Sijoitamme vieraslajeja sisältävää puutarhajätettä luvattomiin tunkioihin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3" name="Google Shape;161;p28">
            <a:extLst>
              <a:ext uri="{FF2B5EF4-FFF2-40B4-BE49-F238E27FC236}">
                <a16:creationId xmlns:a16="http://schemas.microsoft.com/office/drawing/2014/main" id="{3B3170B8-ED35-55C7-3A19-A2D0797FDDEF}"/>
              </a:ext>
            </a:extLst>
          </p:cNvPr>
          <p:cNvSpPr txBox="1"/>
          <p:nvPr/>
        </p:nvSpPr>
        <p:spPr>
          <a:xfrm>
            <a:off x="4644115" y="1497723"/>
            <a:ext cx="286309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Istutamme luontoon riista- ja kalalajeja harrastustarkoituksiin 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4" name="Google Shape;161;p28">
            <a:extLst>
              <a:ext uri="{FF2B5EF4-FFF2-40B4-BE49-F238E27FC236}">
                <a16:creationId xmlns:a16="http://schemas.microsoft.com/office/drawing/2014/main" id="{AF4B494A-688D-017E-D3E3-9093C9241356}"/>
              </a:ext>
            </a:extLst>
          </p:cNvPr>
          <p:cNvSpPr txBox="1"/>
          <p:nvPr/>
        </p:nvSpPr>
        <p:spPr>
          <a:xfrm>
            <a:off x="6404220" y="4355947"/>
            <a:ext cx="286309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Vapautamme lemmikki- ja akvaariolajeja luontoon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1189C135-51D3-11B0-8A96-A46BE6F6A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4"/>
    </mc:Choice>
    <mc:Fallback xmlns="">
      <p:transition spd="slow" advTm="2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227725" y="445025"/>
            <a:ext cx="86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/>
              <a:t>Miten vieraslajit leviävät tänne päästyään?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311700" y="1507063"/>
            <a:ext cx="85206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b="1"/>
              <a:t>Maastotöissä käytettävän kaluston mukana </a:t>
            </a:r>
            <a:endParaRPr sz="1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400"/>
              <a:t>Vieraslajien siemenpankkia, kasvinosia, munia tai toukkia voi kulkeutua työkoneiden renkaisiin/teloihin tai muuhun kalustoon kiinnittyneenä pintamaan mukana työkohteelta toiselle, mikäli niitä ei puhdisteta kohteiden välillä.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600" b="1"/>
              <a:t>Ajoneuvojen mukana ja ihmisiin kiinnittyneinä</a:t>
            </a:r>
            <a:endParaRPr sz="1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400"/>
              <a:t>Vieraslajien siemeniä, munia, toukkia tai muita </a:t>
            </a:r>
            <a:r>
              <a:rPr lang="fi" sz="1400" i="1"/>
              <a:t>leviäimiä </a:t>
            </a:r>
            <a:r>
              <a:rPr lang="fi" sz="1400"/>
              <a:t>siirtyy pintamaan mukana autojen renkaissa ja kurakaarissa, veneiden pohjissa ja venetrailereissa, verkoissa, rysissä ja muissa kalastusvälineissä. Samoin ihmiset voivat kuljettaa siemeniä kiinnittyneinä kenkien pohjiin tai jopa vaatteiden poimuihin.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600" b="1"/>
              <a:t>Kasvualustojen ja pintamaa-ainesten siirtely</a:t>
            </a:r>
            <a:endParaRPr sz="16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/>
              <a:t>Vieraslajeja kulkeutuu ihmisten siirtämien kasvualustojen ja muiden maa-ainesten mukana (siemenet, juurakonkappaleet, munat ja toukat).</a:t>
            </a:r>
            <a:endParaRPr sz="1400"/>
          </a:p>
        </p:txBody>
      </p:sp>
      <p:sp>
        <p:nvSpPr>
          <p:cNvPr id="154" name="Google Shape;154;p27"/>
          <p:cNvSpPr txBox="1"/>
          <p:nvPr/>
        </p:nvSpPr>
        <p:spPr>
          <a:xfrm>
            <a:off x="311700" y="963450"/>
            <a:ext cx="555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i" sz="1800" b="1">
                <a:solidFill>
                  <a:schemeClr val="dk2"/>
                </a:solidFill>
              </a:rPr>
              <a:t>Ihminen levittää vieraslajeja vahingossa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1998AC82-E64A-FF96-D0E3-5E1B9B6B6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37"/>
    </mc:Choice>
    <mc:Fallback xmlns="">
      <p:transition spd="slow" advTm="6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ilvi 135">
            <a:extLst>
              <a:ext uri="{FF2B5EF4-FFF2-40B4-BE49-F238E27FC236}">
                <a16:creationId xmlns:a16="http://schemas.microsoft.com/office/drawing/2014/main" id="{F3CE66C2-6DAE-3EE1-B8AD-BEE6B76A0D4B}"/>
              </a:ext>
            </a:extLst>
          </p:cNvPr>
          <p:cNvSpPr/>
          <p:nvPr/>
        </p:nvSpPr>
        <p:spPr>
          <a:xfrm rot="10958331">
            <a:off x="7761242" y="2584247"/>
            <a:ext cx="1346241" cy="730442"/>
          </a:xfrm>
          <a:prstGeom prst="cloud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9" name="Ryhmä 28">
            <a:extLst>
              <a:ext uri="{FF2B5EF4-FFF2-40B4-BE49-F238E27FC236}">
                <a16:creationId xmlns:a16="http://schemas.microsoft.com/office/drawing/2014/main" id="{77A3294F-50FF-5DC3-84AF-C5C272D0C840}"/>
              </a:ext>
            </a:extLst>
          </p:cNvPr>
          <p:cNvGrpSpPr/>
          <p:nvPr/>
        </p:nvGrpSpPr>
        <p:grpSpPr>
          <a:xfrm>
            <a:off x="630004" y="3236548"/>
            <a:ext cx="2101947" cy="2084295"/>
            <a:chOff x="20357" y="1684525"/>
            <a:chExt cx="3724580" cy="3183279"/>
          </a:xfrm>
        </p:grpSpPr>
        <p:grpSp>
          <p:nvGrpSpPr>
            <p:cNvPr id="4" name="Ryhmä 3">
              <a:extLst>
                <a:ext uri="{FF2B5EF4-FFF2-40B4-BE49-F238E27FC236}">
                  <a16:creationId xmlns:a16="http://schemas.microsoft.com/office/drawing/2014/main" id="{A96B530F-F044-6AA1-7BA8-67F19FD04307}"/>
                </a:ext>
              </a:extLst>
            </p:cNvPr>
            <p:cNvGrpSpPr/>
            <p:nvPr/>
          </p:nvGrpSpPr>
          <p:grpSpPr>
            <a:xfrm>
              <a:off x="20357" y="1684525"/>
              <a:ext cx="3421442" cy="3183279"/>
              <a:chOff x="5037183" y="1542907"/>
              <a:chExt cx="3873655" cy="3786303"/>
            </a:xfrm>
          </p:grpSpPr>
          <p:pic>
            <p:nvPicPr>
              <p:cNvPr id="33" name="Kuva 32" descr="Tie tasaisella täytöllä">
                <a:extLst>
                  <a:ext uri="{FF2B5EF4-FFF2-40B4-BE49-F238E27FC236}">
                    <a16:creationId xmlns:a16="http://schemas.microsoft.com/office/drawing/2014/main" id="{9D3E9B68-4B5B-9431-7290-0143F8F42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13925" y="1542907"/>
                <a:ext cx="3624059" cy="3786303"/>
              </a:xfrm>
              <a:prstGeom prst="rect">
                <a:avLst/>
              </a:prstGeom>
            </p:spPr>
          </p:pic>
          <p:pic>
            <p:nvPicPr>
              <p:cNvPr id="53" name="Kuva 52" descr="Kuusi tasaisella täytöllä">
                <a:extLst>
                  <a:ext uri="{FF2B5EF4-FFF2-40B4-BE49-F238E27FC236}">
                    <a16:creationId xmlns:a16="http://schemas.microsoft.com/office/drawing/2014/main" id="{5E2AE8E6-F2BC-2944-1DE8-0DD451C00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37183" y="2087103"/>
                <a:ext cx="2031064" cy="2121991"/>
              </a:xfrm>
              <a:prstGeom prst="rect">
                <a:avLst/>
              </a:prstGeom>
            </p:spPr>
          </p:pic>
          <p:pic>
            <p:nvPicPr>
              <p:cNvPr id="52" name="Kuva 51" descr="Kuusi tasaisella täytöllä">
                <a:extLst>
                  <a:ext uri="{FF2B5EF4-FFF2-40B4-BE49-F238E27FC236}">
                    <a16:creationId xmlns:a16="http://schemas.microsoft.com/office/drawing/2014/main" id="{FC269DF9-D5E5-730F-4CD4-65B577413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28956" y="1782010"/>
                <a:ext cx="1381882" cy="1443747"/>
              </a:xfrm>
              <a:prstGeom prst="rect">
                <a:avLst/>
              </a:prstGeom>
            </p:spPr>
          </p:pic>
        </p:grpSp>
        <p:pic>
          <p:nvPicPr>
            <p:cNvPr id="5" name="Kuva 4" descr="Veneenlaskupaikka tasaisella täytöllä">
              <a:extLst>
                <a:ext uri="{FF2B5EF4-FFF2-40B4-BE49-F238E27FC236}">
                  <a16:creationId xmlns:a16="http://schemas.microsoft.com/office/drawing/2014/main" id="{B9E3E608-EC32-F204-0AD0-42212CD2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807095">
              <a:off x="1897160" y="3314285"/>
              <a:ext cx="932778" cy="954849"/>
            </a:xfrm>
            <a:prstGeom prst="rect">
              <a:avLst/>
            </a:prstGeom>
          </p:spPr>
        </p:pic>
        <p:pic>
          <p:nvPicPr>
            <p:cNvPr id="25" name="Kuva 24" descr="Auto tasaisella täytöllä">
              <a:extLst>
                <a:ext uri="{FF2B5EF4-FFF2-40B4-BE49-F238E27FC236}">
                  <a16:creationId xmlns:a16="http://schemas.microsoft.com/office/drawing/2014/main" id="{557DD54C-B3D0-E666-0251-346412874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30537" y="3243858"/>
              <a:ext cx="914400" cy="914400"/>
            </a:xfrm>
            <a:prstGeom prst="rect">
              <a:avLst/>
            </a:prstGeom>
          </p:spPr>
        </p:pic>
        <p:sp>
          <p:nvSpPr>
            <p:cNvPr id="22" name="Pilvi 21">
              <a:extLst>
                <a:ext uri="{FF2B5EF4-FFF2-40B4-BE49-F238E27FC236}">
                  <a16:creationId xmlns:a16="http://schemas.microsoft.com/office/drawing/2014/main" id="{77069280-9673-C42C-751C-53AA0C4C1C67}"/>
                </a:ext>
              </a:extLst>
            </p:cNvPr>
            <p:cNvSpPr/>
            <p:nvPr/>
          </p:nvSpPr>
          <p:spPr>
            <a:xfrm>
              <a:off x="1882096" y="3869798"/>
              <a:ext cx="446727" cy="304470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67" name="Ryhmä 66">
            <a:extLst>
              <a:ext uri="{FF2B5EF4-FFF2-40B4-BE49-F238E27FC236}">
                <a16:creationId xmlns:a16="http://schemas.microsoft.com/office/drawing/2014/main" id="{5A060A65-BA0E-6B57-E4B0-DDFC0B5791E0}"/>
              </a:ext>
            </a:extLst>
          </p:cNvPr>
          <p:cNvGrpSpPr/>
          <p:nvPr/>
        </p:nvGrpSpPr>
        <p:grpSpPr>
          <a:xfrm>
            <a:off x="603806" y="1147509"/>
            <a:ext cx="3821139" cy="1084448"/>
            <a:chOff x="369777" y="1511505"/>
            <a:chExt cx="3821139" cy="1084448"/>
          </a:xfrm>
        </p:grpSpPr>
        <p:sp>
          <p:nvSpPr>
            <p:cNvPr id="47" name="Pilvi 46">
              <a:extLst>
                <a:ext uri="{FF2B5EF4-FFF2-40B4-BE49-F238E27FC236}">
                  <a16:creationId xmlns:a16="http://schemas.microsoft.com/office/drawing/2014/main" id="{C60050FF-AEBB-87FC-F0A8-64B907147DF7}"/>
                </a:ext>
              </a:extLst>
            </p:cNvPr>
            <p:cNvSpPr/>
            <p:nvPr/>
          </p:nvSpPr>
          <p:spPr>
            <a:xfrm>
              <a:off x="369777" y="1954171"/>
              <a:ext cx="3821139" cy="641782"/>
            </a:xfrm>
            <a:prstGeom prst="cloud">
              <a:avLst/>
            </a:prstGeom>
            <a:solidFill>
              <a:srgbClr val="AB7942"/>
            </a:solidFill>
            <a:ln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aivinkone tasaisella täytöllä">
              <a:extLst>
                <a:ext uri="{FF2B5EF4-FFF2-40B4-BE49-F238E27FC236}">
                  <a16:creationId xmlns:a16="http://schemas.microsoft.com/office/drawing/2014/main" id="{2E8A54DC-1369-F02B-AD52-E28BEB80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555" y="1511505"/>
              <a:ext cx="914400" cy="914400"/>
            </a:xfrm>
            <a:prstGeom prst="rect">
              <a:avLst/>
            </a:prstGeom>
          </p:spPr>
        </p:pic>
        <p:grpSp>
          <p:nvGrpSpPr>
            <p:cNvPr id="31" name="Ryhmä 30">
              <a:extLst>
                <a:ext uri="{FF2B5EF4-FFF2-40B4-BE49-F238E27FC236}">
                  <a16:creationId xmlns:a16="http://schemas.microsoft.com/office/drawing/2014/main" id="{AAA718A4-8541-BDB1-9EBE-13460C1C7D64}"/>
                </a:ext>
              </a:extLst>
            </p:cNvPr>
            <p:cNvGrpSpPr/>
            <p:nvPr/>
          </p:nvGrpSpPr>
          <p:grpSpPr>
            <a:xfrm>
              <a:off x="2672319" y="1569773"/>
              <a:ext cx="914400" cy="914400"/>
              <a:chOff x="3405383" y="1833849"/>
              <a:chExt cx="914400" cy="914400"/>
            </a:xfrm>
          </p:grpSpPr>
          <p:sp>
            <p:nvSpPr>
              <p:cNvPr id="30" name="Pilvi 29">
                <a:extLst>
                  <a:ext uri="{FF2B5EF4-FFF2-40B4-BE49-F238E27FC236}">
                    <a16:creationId xmlns:a16="http://schemas.microsoft.com/office/drawing/2014/main" id="{B6BE9D9C-A47D-FBBA-5EF2-308E40B655BD}"/>
                  </a:ext>
                </a:extLst>
              </p:cNvPr>
              <p:cNvSpPr/>
              <p:nvPr/>
            </p:nvSpPr>
            <p:spPr>
              <a:xfrm rot="10958331">
                <a:off x="3488416" y="1959579"/>
                <a:ext cx="482533" cy="291601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945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7" name="Kuva 6" descr="Jäteauto tasaisella täytöllä">
                <a:extLst>
                  <a:ext uri="{FF2B5EF4-FFF2-40B4-BE49-F238E27FC236}">
                    <a16:creationId xmlns:a16="http://schemas.microsoft.com/office/drawing/2014/main" id="{485D4A80-6C91-DAA6-3EA9-A7CB35F8F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405383" y="1833849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8" name="Ryhmä 57">
              <a:extLst>
                <a:ext uri="{FF2B5EF4-FFF2-40B4-BE49-F238E27FC236}">
                  <a16:creationId xmlns:a16="http://schemas.microsoft.com/office/drawing/2014/main" id="{42B808E1-17F3-CDC6-677D-1521DA18E568}"/>
                </a:ext>
              </a:extLst>
            </p:cNvPr>
            <p:cNvGrpSpPr/>
            <p:nvPr/>
          </p:nvGrpSpPr>
          <p:grpSpPr>
            <a:xfrm>
              <a:off x="1748333" y="1950095"/>
              <a:ext cx="853484" cy="342106"/>
              <a:chOff x="3464436" y="2685949"/>
              <a:chExt cx="853484" cy="342106"/>
            </a:xfrm>
            <a:solidFill>
              <a:srgbClr val="73FB79"/>
            </a:solidFill>
          </p:grpSpPr>
          <p:pic>
            <p:nvPicPr>
              <p:cNvPr id="49" name="Kuva 48" descr="Kasvi tasaisella täytöllä">
                <a:extLst>
                  <a:ext uri="{FF2B5EF4-FFF2-40B4-BE49-F238E27FC236}">
                    <a16:creationId xmlns:a16="http://schemas.microsoft.com/office/drawing/2014/main" id="{4A96E97D-4FAD-6524-7259-6D7A16ED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464436" y="2771336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50" name="Kuva 49" descr="Kasvi tasaisella täytöllä">
                <a:extLst>
                  <a:ext uri="{FF2B5EF4-FFF2-40B4-BE49-F238E27FC236}">
                    <a16:creationId xmlns:a16="http://schemas.microsoft.com/office/drawing/2014/main" id="{80A7E38B-4345-3F33-5C09-2FDAA5956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601637" y="2746828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51" name="Kuva 50" descr="Kasvi tasaisella täytöllä">
                <a:extLst>
                  <a:ext uri="{FF2B5EF4-FFF2-40B4-BE49-F238E27FC236}">
                    <a16:creationId xmlns:a16="http://schemas.microsoft.com/office/drawing/2014/main" id="{18578D50-E385-6A9D-348C-0AF18C3FA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737575" y="2839705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54" name="Kuva 53" descr="Kasvi tasaisella täytöllä">
                <a:extLst>
                  <a:ext uri="{FF2B5EF4-FFF2-40B4-BE49-F238E27FC236}">
                    <a16:creationId xmlns:a16="http://schemas.microsoft.com/office/drawing/2014/main" id="{D6DB64DD-E595-9922-5C12-5DFEC1673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825090" y="2745530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55" name="Kuva 54" descr="Kasvi tasaisella täytöllä">
                <a:extLst>
                  <a:ext uri="{FF2B5EF4-FFF2-40B4-BE49-F238E27FC236}">
                    <a16:creationId xmlns:a16="http://schemas.microsoft.com/office/drawing/2014/main" id="{ACF7EAB2-575F-525F-D91B-B21FB4EBE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943233" y="2762827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56" name="Kuva 55" descr="Kasvi tasaisella täytöllä">
                <a:extLst>
                  <a:ext uri="{FF2B5EF4-FFF2-40B4-BE49-F238E27FC236}">
                    <a16:creationId xmlns:a16="http://schemas.microsoft.com/office/drawing/2014/main" id="{320F40BA-AF3D-EA15-B467-386D8C3C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056590" y="2685949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57" name="Kuva 56" descr="Kasvi tasaisella täytöllä">
                <a:extLst>
                  <a:ext uri="{FF2B5EF4-FFF2-40B4-BE49-F238E27FC236}">
                    <a16:creationId xmlns:a16="http://schemas.microsoft.com/office/drawing/2014/main" id="{A8BF5E89-9262-0C31-7DFA-DE70BDAA0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129570" y="2817524"/>
                <a:ext cx="188350" cy="188350"/>
              </a:xfrm>
              <a:prstGeom prst="rect">
                <a:avLst/>
              </a:prstGeom>
            </p:spPr>
          </p:pic>
        </p:grpSp>
        <p:grpSp>
          <p:nvGrpSpPr>
            <p:cNvPr id="59" name="Ryhmä 58">
              <a:extLst>
                <a:ext uri="{FF2B5EF4-FFF2-40B4-BE49-F238E27FC236}">
                  <a16:creationId xmlns:a16="http://schemas.microsoft.com/office/drawing/2014/main" id="{44F58193-2C1B-4180-0E32-E159B2BA4B63}"/>
                </a:ext>
              </a:extLst>
            </p:cNvPr>
            <p:cNvGrpSpPr/>
            <p:nvPr/>
          </p:nvGrpSpPr>
          <p:grpSpPr>
            <a:xfrm>
              <a:off x="1469077" y="2221952"/>
              <a:ext cx="853484" cy="342106"/>
              <a:chOff x="3464436" y="2685949"/>
              <a:chExt cx="853484" cy="342106"/>
            </a:xfrm>
            <a:solidFill>
              <a:srgbClr val="73FB79"/>
            </a:solidFill>
          </p:grpSpPr>
          <p:pic>
            <p:nvPicPr>
              <p:cNvPr id="60" name="Kuva 59" descr="Kasvi tasaisella täytöllä">
                <a:extLst>
                  <a:ext uri="{FF2B5EF4-FFF2-40B4-BE49-F238E27FC236}">
                    <a16:creationId xmlns:a16="http://schemas.microsoft.com/office/drawing/2014/main" id="{54B28188-D646-F4FA-EEA6-5B53A1910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464436" y="2771336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61" name="Kuva 60" descr="Kasvi tasaisella täytöllä">
                <a:extLst>
                  <a:ext uri="{FF2B5EF4-FFF2-40B4-BE49-F238E27FC236}">
                    <a16:creationId xmlns:a16="http://schemas.microsoft.com/office/drawing/2014/main" id="{13817588-418A-9A5B-1184-287A1200C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601637" y="2746828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62" name="Kuva 61" descr="Kasvi tasaisella täytöllä">
                <a:extLst>
                  <a:ext uri="{FF2B5EF4-FFF2-40B4-BE49-F238E27FC236}">
                    <a16:creationId xmlns:a16="http://schemas.microsoft.com/office/drawing/2014/main" id="{287B32FC-7880-F9AB-28C0-F9D318041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737575" y="2839705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63" name="Kuva 62" descr="Kasvi tasaisella täytöllä">
                <a:extLst>
                  <a:ext uri="{FF2B5EF4-FFF2-40B4-BE49-F238E27FC236}">
                    <a16:creationId xmlns:a16="http://schemas.microsoft.com/office/drawing/2014/main" id="{62B7E4D6-DB6F-2DB6-E27D-6C319767A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825090" y="2745530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64" name="Kuva 63" descr="Kasvi tasaisella täytöllä">
                <a:extLst>
                  <a:ext uri="{FF2B5EF4-FFF2-40B4-BE49-F238E27FC236}">
                    <a16:creationId xmlns:a16="http://schemas.microsoft.com/office/drawing/2014/main" id="{020FDF6B-D275-B431-9506-35DA98E0B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943233" y="2762827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65" name="Kuva 64" descr="Kasvi tasaisella täytöllä">
                <a:extLst>
                  <a:ext uri="{FF2B5EF4-FFF2-40B4-BE49-F238E27FC236}">
                    <a16:creationId xmlns:a16="http://schemas.microsoft.com/office/drawing/2014/main" id="{7100573C-313A-3574-9F7C-5F52228CD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056590" y="2685949"/>
                <a:ext cx="188350" cy="188350"/>
              </a:xfrm>
              <a:prstGeom prst="rect">
                <a:avLst/>
              </a:prstGeom>
            </p:spPr>
          </p:pic>
          <p:pic>
            <p:nvPicPr>
              <p:cNvPr id="66" name="Kuva 65" descr="Kasvi tasaisella täytöllä">
                <a:extLst>
                  <a:ext uri="{FF2B5EF4-FFF2-40B4-BE49-F238E27FC236}">
                    <a16:creationId xmlns:a16="http://schemas.microsoft.com/office/drawing/2014/main" id="{88467E38-7E1F-C7F9-C01F-0631D44A6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129570" y="2817524"/>
                <a:ext cx="188350" cy="188350"/>
              </a:xfrm>
              <a:prstGeom prst="rect">
                <a:avLst/>
              </a:prstGeom>
            </p:spPr>
          </p:pic>
        </p:grpSp>
      </p:grpSp>
      <p:pic>
        <p:nvPicPr>
          <p:cNvPr id="27" name="Kuva 26" descr="Purjevene tasaisella täytöllä">
            <a:extLst>
              <a:ext uri="{FF2B5EF4-FFF2-40B4-BE49-F238E27FC236}">
                <a16:creationId xmlns:a16="http://schemas.microsoft.com/office/drawing/2014/main" id="{0DC934B4-22D5-14E1-3CF7-A43CBA331FB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167245" y="3909821"/>
            <a:ext cx="478227" cy="478227"/>
          </a:xfrm>
          <a:prstGeom prst="rect">
            <a:avLst/>
          </a:prstGeom>
        </p:spPr>
      </p:pic>
      <p:sp>
        <p:nvSpPr>
          <p:cNvPr id="68" name="Google Shape;159;p28">
            <a:extLst>
              <a:ext uri="{FF2B5EF4-FFF2-40B4-BE49-F238E27FC236}">
                <a16:creationId xmlns:a16="http://schemas.microsoft.com/office/drawing/2014/main" id="{39ED23AC-CEF3-475E-DA2C-0013131717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505" y="180822"/>
            <a:ext cx="86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Ihmiset levittävät vieraslajeja vahingossa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2" name="Ryhmä 111">
            <a:extLst>
              <a:ext uri="{FF2B5EF4-FFF2-40B4-BE49-F238E27FC236}">
                <a16:creationId xmlns:a16="http://schemas.microsoft.com/office/drawing/2014/main" id="{08D8156F-F729-59E7-FF17-AABFEF79CF61}"/>
              </a:ext>
            </a:extLst>
          </p:cNvPr>
          <p:cNvGrpSpPr/>
          <p:nvPr/>
        </p:nvGrpSpPr>
        <p:grpSpPr>
          <a:xfrm>
            <a:off x="3401927" y="2868185"/>
            <a:ext cx="2609471" cy="1597859"/>
            <a:chOff x="2731146" y="2982990"/>
            <a:chExt cx="3206044" cy="2086488"/>
          </a:xfrm>
        </p:grpSpPr>
        <p:grpSp>
          <p:nvGrpSpPr>
            <p:cNvPr id="96" name="Ryhmä 95">
              <a:extLst>
                <a:ext uri="{FF2B5EF4-FFF2-40B4-BE49-F238E27FC236}">
                  <a16:creationId xmlns:a16="http://schemas.microsoft.com/office/drawing/2014/main" id="{4FCC36A1-D9A6-C1D5-BCEB-879606F28F14}"/>
                </a:ext>
              </a:extLst>
            </p:cNvPr>
            <p:cNvGrpSpPr/>
            <p:nvPr/>
          </p:nvGrpSpPr>
          <p:grpSpPr>
            <a:xfrm>
              <a:off x="2731146" y="2982990"/>
              <a:ext cx="3206044" cy="2086488"/>
              <a:chOff x="4706407" y="3124443"/>
              <a:chExt cx="3206044" cy="2086488"/>
            </a:xfrm>
          </p:grpSpPr>
          <p:pic>
            <p:nvPicPr>
              <p:cNvPr id="21" name="Kuva 20" descr="Vaellus tasaisella täytöllä">
                <a:extLst>
                  <a:ext uri="{FF2B5EF4-FFF2-40B4-BE49-F238E27FC236}">
                    <a16:creationId xmlns:a16="http://schemas.microsoft.com/office/drawing/2014/main" id="{F2F886C6-DABD-1A72-74AD-059794A3E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706407" y="3225271"/>
                <a:ext cx="1364211" cy="1364211"/>
              </a:xfrm>
              <a:prstGeom prst="rect">
                <a:avLst/>
              </a:prstGeom>
            </p:spPr>
          </p:pic>
          <p:pic>
            <p:nvPicPr>
              <p:cNvPr id="3" name="Kuva 2" descr="Kengänjäljet tasaisella täytöllä">
                <a:extLst>
                  <a:ext uri="{FF2B5EF4-FFF2-40B4-BE49-F238E27FC236}">
                    <a16:creationId xmlns:a16="http://schemas.microsoft.com/office/drawing/2014/main" id="{4270A40D-0BEA-93CE-A075-C8877644B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6070618" y="3350319"/>
                <a:ext cx="1176670" cy="1176670"/>
              </a:xfrm>
              <a:prstGeom prst="rect">
                <a:avLst/>
              </a:prstGeom>
            </p:spPr>
          </p:pic>
          <p:cxnSp>
            <p:nvCxnSpPr>
              <p:cNvPr id="79" name="Suora yhdysviiva 78">
                <a:extLst>
                  <a:ext uri="{FF2B5EF4-FFF2-40B4-BE49-F238E27FC236}">
                    <a16:creationId xmlns:a16="http://schemas.microsoft.com/office/drawing/2014/main" id="{45589835-FD87-1C5B-9A29-53BD988F49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485" y="3403475"/>
                <a:ext cx="1303200" cy="1058218"/>
              </a:xfrm>
              <a:prstGeom prst="line">
                <a:avLst/>
              </a:prstGeom>
              <a:ln w="19050">
                <a:solidFill>
                  <a:srgbClr val="0067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uora yhdysviiva 80">
                <a:extLst>
                  <a:ext uri="{FF2B5EF4-FFF2-40B4-BE49-F238E27FC236}">
                    <a16:creationId xmlns:a16="http://schemas.microsoft.com/office/drawing/2014/main" id="{44B48A6F-F448-2262-B137-0A2FD9BE17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7760" y="4496137"/>
                <a:ext cx="1130339" cy="77919"/>
              </a:xfrm>
              <a:prstGeom prst="line">
                <a:avLst/>
              </a:prstGeom>
              <a:ln w="19050">
                <a:solidFill>
                  <a:srgbClr val="0067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Kuva 85" descr="Suurennuslasi ääriviiva">
                <a:extLst>
                  <a:ext uri="{FF2B5EF4-FFF2-40B4-BE49-F238E27FC236}">
                    <a16:creationId xmlns:a16="http://schemas.microsoft.com/office/drawing/2014/main" id="{CBE8C70E-3C69-76B0-1E2B-621A839A3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825963" y="3124443"/>
                <a:ext cx="2086488" cy="2086488"/>
              </a:xfrm>
              <a:prstGeom prst="rect">
                <a:avLst/>
              </a:prstGeom>
            </p:spPr>
          </p:pic>
        </p:grpSp>
        <p:sp>
          <p:nvSpPr>
            <p:cNvPr id="106" name="Pilvi 105">
              <a:extLst>
                <a:ext uri="{FF2B5EF4-FFF2-40B4-BE49-F238E27FC236}">
                  <a16:creationId xmlns:a16="http://schemas.microsoft.com/office/drawing/2014/main" id="{1DE3DEF5-382A-5821-1846-CBD8D996A423}"/>
                </a:ext>
              </a:extLst>
            </p:cNvPr>
            <p:cNvSpPr/>
            <p:nvPr/>
          </p:nvSpPr>
          <p:spPr>
            <a:xfrm flipH="1" flipV="1">
              <a:off x="4814135" y="3842654"/>
              <a:ext cx="60714" cy="131623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7" name="Pilvi 106">
              <a:extLst>
                <a:ext uri="{FF2B5EF4-FFF2-40B4-BE49-F238E27FC236}">
                  <a16:creationId xmlns:a16="http://schemas.microsoft.com/office/drawing/2014/main" id="{FB6940CE-2462-30E3-8BB4-A6ABA42A254D}"/>
                </a:ext>
              </a:extLst>
            </p:cNvPr>
            <p:cNvSpPr/>
            <p:nvPr/>
          </p:nvSpPr>
          <p:spPr>
            <a:xfrm flipH="1" flipV="1">
              <a:off x="4364353" y="3375759"/>
              <a:ext cx="60714" cy="18168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8" name="Pilvi 107">
              <a:extLst>
                <a:ext uri="{FF2B5EF4-FFF2-40B4-BE49-F238E27FC236}">
                  <a16:creationId xmlns:a16="http://schemas.microsoft.com/office/drawing/2014/main" id="{4DA49A36-9707-C357-59F6-E2076AC19B4D}"/>
                </a:ext>
              </a:extLst>
            </p:cNvPr>
            <p:cNvSpPr/>
            <p:nvPr/>
          </p:nvSpPr>
          <p:spPr>
            <a:xfrm>
              <a:off x="4459890" y="3980515"/>
              <a:ext cx="45719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0" name="Pilvi 109">
              <a:extLst>
                <a:ext uri="{FF2B5EF4-FFF2-40B4-BE49-F238E27FC236}">
                  <a16:creationId xmlns:a16="http://schemas.microsoft.com/office/drawing/2014/main" id="{1A47E539-E373-A3F5-F392-99703A6D1FE2}"/>
                </a:ext>
              </a:extLst>
            </p:cNvPr>
            <p:cNvSpPr/>
            <p:nvPr/>
          </p:nvSpPr>
          <p:spPr>
            <a:xfrm>
              <a:off x="4947695" y="3655835"/>
              <a:ext cx="45719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1" name="Pilvi 110">
              <a:extLst>
                <a:ext uri="{FF2B5EF4-FFF2-40B4-BE49-F238E27FC236}">
                  <a16:creationId xmlns:a16="http://schemas.microsoft.com/office/drawing/2014/main" id="{5934A0F7-BAED-F8D6-4193-CBD9303AD1DC}"/>
                </a:ext>
              </a:extLst>
            </p:cNvPr>
            <p:cNvSpPr/>
            <p:nvPr/>
          </p:nvSpPr>
          <p:spPr>
            <a:xfrm>
              <a:off x="4807694" y="4211182"/>
              <a:ext cx="152400" cy="88738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19" name="Ryhmä 118">
            <a:extLst>
              <a:ext uri="{FF2B5EF4-FFF2-40B4-BE49-F238E27FC236}">
                <a16:creationId xmlns:a16="http://schemas.microsoft.com/office/drawing/2014/main" id="{817B5D9A-D1C4-4ABD-BFD6-798BCA74CA1E}"/>
              </a:ext>
            </a:extLst>
          </p:cNvPr>
          <p:cNvGrpSpPr/>
          <p:nvPr/>
        </p:nvGrpSpPr>
        <p:grpSpPr>
          <a:xfrm>
            <a:off x="7165546" y="-753103"/>
            <a:ext cx="4096751" cy="5635006"/>
            <a:chOff x="6336260" y="-1810919"/>
            <a:chExt cx="4896311" cy="7427337"/>
          </a:xfrm>
        </p:grpSpPr>
        <p:pic>
          <p:nvPicPr>
            <p:cNvPr id="89" name="Kuva 88" descr="Kaivinkone tasaisella täytöllä">
              <a:extLst>
                <a:ext uri="{FF2B5EF4-FFF2-40B4-BE49-F238E27FC236}">
                  <a16:creationId xmlns:a16="http://schemas.microsoft.com/office/drawing/2014/main" id="{CE2E63D3-8A85-E3BA-A378-C25197120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336260" y="-1810919"/>
              <a:ext cx="4896311" cy="4896313"/>
            </a:xfrm>
            <a:prstGeom prst="rect">
              <a:avLst/>
            </a:prstGeom>
          </p:spPr>
        </p:pic>
        <p:pic>
          <p:nvPicPr>
            <p:cNvPr id="95" name="Kuva 94" descr="Jäteauto tasaisella täytöllä">
              <a:extLst>
                <a:ext uri="{FF2B5EF4-FFF2-40B4-BE49-F238E27FC236}">
                  <a16:creationId xmlns:a16="http://schemas.microsoft.com/office/drawing/2014/main" id="{08EBF604-33E0-B47C-C1CB-90BBDDAA0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719738" y="2038735"/>
              <a:ext cx="3577682" cy="3577683"/>
            </a:xfrm>
            <a:prstGeom prst="rect">
              <a:avLst/>
            </a:prstGeom>
          </p:spPr>
        </p:pic>
        <p:sp>
          <p:nvSpPr>
            <p:cNvPr id="97" name="Pilvi 96">
              <a:extLst>
                <a:ext uri="{FF2B5EF4-FFF2-40B4-BE49-F238E27FC236}">
                  <a16:creationId xmlns:a16="http://schemas.microsoft.com/office/drawing/2014/main" id="{31412A01-FB26-6BF3-F8B5-23F9BF843482}"/>
                </a:ext>
              </a:extLst>
            </p:cNvPr>
            <p:cNvSpPr/>
            <p:nvPr/>
          </p:nvSpPr>
          <p:spPr>
            <a:xfrm rot="21058587">
              <a:off x="6925414" y="1749710"/>
              <a:ext cx="478151" cy="63184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9" name="Pilvi 98">
              <a:extLst>
                <a:ext uri="{FF2B5EF4-FFF2-40B4-BE49-F238E27FC236}">
                  <a16:creationId xmlns:a16="http://schemas.microsoft.com/office/drawing/2014/main" id="{EC08C164-3117-E540-E7C9-E5235853DB6C}"/>
                </a:ext>
              </a:extLst>
            </p:cNvPr>
            <p:cNvSpPr/>
            <p:nvPr/>
          </p:nvSpPr>
          <p:spPr>
            <a:xfrm>
              <a:off x="6934769" y="2097388"/>
              <a:ext cx="462251" cy="240835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0" name="Pilvi 99">
              <a:extLst>
                <a:ext uri="{FF2B5EF4-FFF2-40B4-BE49-F238E27FC236}">
                  <a16:creationId xmlns:a16="http://schemas.microsoft.com/office/drawing/2014/main" id="{47614140-9C55-AEBB-1D9A-D63E2375C7B7}"/>
                </a:ext>
              </a:extLst>
            </p:cNvPr>
            <p:cNvSpPr/>
            <p:nvPr/>
          </p:nvSpPr>
          <p:spPr>
            <a:xfrm rot="18628477">
              <a:off x="6870485" y="4317796"/>
              <a:ext cx="478151" cy="142845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1" name="Pilvi 100">
              <a:extLst>
                <a:ext uri="{FF2B5EF4-FFF2-40B4-BE49-F238E27FC236}">
                  <a16:creationId xmlns:a16="http://schemas.microsoft.com/office/drawing/2014/main" id="{6F923902-BE94-895B-ECEB-CC5C8D156A32}"/>
                </a:ext>
              </a:extLst>
            </p:cNvPr>
            <p:cNvSpPr/>
            <p:nvPr/>
          </p:nvSpPr>
          <p:spPr>
            <a:xfrm>
              <a:off x="7568609" y="1822010"/>
              <a:ext cx="152400" cy="88738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2" name="Pilvi 101">
              <a:extLst>
                <a:ext uri="{FF2B5EF4-FFF2-40B4-BE49-F238E27FC236}">
                  <a16:creationId xmlns:a16="http://schemas.microsoft.com/office/drawing/2014/main" id="{AE95AA07-5EBB-6C67-4B99-B60399D32176}"/>
                </a:ext>
              </a:extLst>
            </p:cNvPr>
            <p:cNvSpPr/>
            <p:nvPr/>
          </p:nvSpPr>
          <p:spPr>
            <a:xfrm>
              <a:off x="7173180" y="4176774"/>
              <a:ext cx="478151" cy="83128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3" name="Pilvi 102">
              <a:extLst>
                <a:ext uri="{FF2B5EF4-FFF2-40B4-BE49-F238E27FC236}">
                  <a16:creationId xmlns:a16="http://schemas.microsoft.com/office/drawing/2014/main" id="{4E38FC16-A6A2-F893-E562-8C40EC386082}"/>
                </a:ext>
              </a:extLst>
            </p:cNvPr>
            <p:cNvSpPr/>
            <p:nvPr/>
          </p:nvSpPr>
          <p:spPr>
            <a:xfrm flipH="1" flipV="1">
              <a:off x="7552294" y="4513356"/>
              <a:ext cx="60712" cy="60261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4" name="Pilvi 103">
              <a:extLst>
                <a:ext uri="{FF2B5EF4-FFF2-40B4-BE49-F238E27FC236}">
                  <a16:creationId xmlns:a16="http://schemas.microsoft.com/office/drawing/2014/main" id="{7B32159C-6709-3ECE-847A-EB2594487D52}"/>
                </a:ext>
              </a:extLst>
            </p:cNvPr>
            <p:cNvSpPr/>
            <p:nvPr/>
          </p:nvSpPr>
          <p:spPr>
            <a:xfrm rot="4984989" flipH="1" flipV="1">
              <a:off x="8597243" y="4287127"/>
              <a:ext cx="60714" cy="478488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5" name="Pilvi 104">
              <a:extLst>
                <a:ext uri="{FF2B5EF4-FFF2-40B4-BE49-F238E27FC236}">
                  <a16:creationId xmlns:a16="http://schemas.microsoft.com/office/drawing/2014/main" id="{CC62D763-F195-6399-F343-FC7FF652D95B}"/>
                </a:ext>
              </a:extLst>
            </p:cNvPr>
            <p:cNvSpPr/>
            <p:nvPr/>
          </p:nvSpPr>
          <p:spPr>
            <a:xfrm flipH="1" flipV="1">
              <a:off x="7375554" y="4481793"/>
              <a:ext cx="60713" cy="131623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3" name="Pilvi 112">
              <a:extLst>
                <a:ext uri="{FF2B5EF4-FFF2-40B4-BE49-F238E27FC236}">
                  <a16:creationId xmlns:a16="http://schemas.microsoft.com/office/drawing/2014/main" id="{583CA8C6-EBD1-B652-056D-BEBB72437890}"/>
                </a:ext>
              </a:extLst>
            </p:cNvPr>
            <p:cNvSpPr/>
            <p:nvPr/>
          </p:nvSpPr>
          <p:spPr>
            <a:xfrm>
              <a:off x="7436267" y="2327040"/>
              <a:ext cx="462251" cy="88738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5" name="Pilvi 114">
              <a:extLst>
                <a:ext uri="{FF2B5EF4-FFF2-40B4-BE49-F238E27FC236}">
                  <a16:creationId xmlns:a16="http://schemas.microsoft.com/office/drawing/2014/main" id="{6FD2A3D2-FAAB-B12C-C32C-2F2D04DF1EC2}"/>
                </a:ext>
              </a:extLst>
            </p:cNvPr>
            <p:cNvSpPr/>
            <p:nvPr/>
          </p:nvSpPr>
          <p:spPr>
            <a:xfrm rot="19727191" flipV="1">
              <a:off x="9212056" y="4313261"/>
              <a:ext cx="290935" cy="73476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6" name="Pilvi 115">
              <a:extLst>
                <a:ext uri="{FF2B5EF4-FFF2-40B4-BE49-F238E27FC236}">
                  <a16:creationId xmlns:a16="http://schemas.microsoft.com/office/drawing/2014/main" id="{C4E21A44-8F5A-87B2-CC9F-9C037566E997}"/>
                </a:ext>
              </a:extLst>
            </p:cNvPr>
            <p:cNvSpPr/>
            <p:nvPr/>
          </p:nvSpPr>
          <p:spPr>
            <a:xfrm rot="2332125" flipV="1">
              <a:off x="7651304" y="4201216"/>
              <a:ext cx="319439" cy="234462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20" name="Google Shape;161;p28">
            <a:extLst>
              <a:ext uri="{FF2B5EF4-FFF2-40B4-BE49-F238E27FC236}">
                <a16:creationId xmlns:a16="http://schemas.microsoft.com/office/drawing/2014/main" id="{8C115D15-C12F-65D2-773A-CC7C46DBB1BC}"/>
              </a:ext>
            </a:extLst>
          </p:cNvPr>
          <p:cNvSpPr txBox="1"/>
          <p:nvPr/>
        </p:nvSpPr>
        <p:spPr>
          <a:xfrm>
            <a:off x="851930" y="616498"/>
            <a:ext cx="286309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Siemeniä, kasvinosia ja etanoiden munia voi siirtyä maa-aineksen mukana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1" name="Google Shape;161;p28">
            <a:extLst>
              <a:ext uri="{FF2B5EF4-FFF2-40B4-BE49-F238E27FC236}">
                <a16:creationId xmlns:a16="http://schemas.microsoft.com/office/drawing/2014/main" id="{BE00AD42-37EA-F9D5-5FA2-571379827142}"/>
              </a:ext>
            </a:extLst>
          </p:cNvPr>
          <p:cNvSpPr txBox="1"/>
          <p:nvPr/>
        </p:nvSpPr>
        <p:spPr>
          <a:xfrm>
            <a:off x="56023" y="2758458"/>
            <a:ext cx="345823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Vesiympäristön vieraslajit leviävät kalastuksen ja huviveneilyn ansiosta vesistöstä toiseen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2" name="Google Shape;161;p28">
            <a:extLst>
              <a:ext uri="{FF2B5EF4-FFF2-40B4-BE49-F238E27FC236}">
                <a16:creationId xmlns:a16="http://schemas.microsoft.com/office/drawing/2014/main" id="{0DC9E971-6713-3422-3628-E880AC052AEA}"/>
              </a:ext>
            </a:extLst>
          </p:cNvPr>
          <p:cNvSpPr txBox="1"/>
          <p:nvPr/>
        </p:nvSpPr>
        <p:spPr>
          <a:xfrm>
            <a:off x="3098479" y="4327935"/>
            <a:ext cx="345823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Siemeniä voi takertua vaatteisiin tai kiinnittyä kenkänpohjien mutapaakkuihin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3" name="Google Shape;161;p28">
            <a:extLst>
              <a:ext uri="{FF2B5EF4-FFF2-40B4-BE49-F238E27FC236}">
                <a16:creationId xmlns:a16="http://schemas.microsoft.com/office/drawing/2014/main" id="{B9052C9C-CAAC-5CB3-F456-7AA54045CC83}"/>
              </a:ext>
            </a:extLst>
          </p:cNvPr>
          <p:cNvSpPr txBox="1"/>
          <p:nvPr/>
        </p:nvSpPr>
        <p:spPr>
          <a:xfrm>
            <a:off x="4543409" y="1739272"/>
            <a:ext cx="248532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Siemeniä tai etanan munia voi kulkeutua työmaalta toiselle kaluston mutapaakuissa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25" name="Suora nuoliyhdysviiva 124">
            <a:extLst>
              <a:ext uri="{FF2B5EF4-FFF2-40B4-BE49-F238E27FC236}">
                <a16:creationId xmlns:a16="http://schemas.microsoft.com/office/drawing/2014/main" id="{145AEB47-A887-9F78-9484-A7B1AB957A24}"/>
              </a:ext>
            </a:extLst>
          </p:cNvPr>
          <p:cNvCxnSpPr>
            <a:cxnSpLocks/>
          </p:cNvCxnSpPr>
          <p:nvPr/>
        </p:nvCxnSpPr>
        <p:spPr>
          <a:xfrm>
            <a:off x="6908626" y="2070933"/>
            <a:ext cx="638781" cy="1948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uora nuoliyhdysviiva 125">
            <a:extLst>
              <a:ext uri="{FF2B5EF4-FFF2-40B4-BE49-F238E27FC236}">
                <a16:creationId xmlns:a16="http://schemas.microsoft.com/office/drawing/2014/main" id="{AF614125-CB97-2949-B11C-882FA078C0A9}"/>
              </a:ext>
            </a:extLst>
          </p:cNvPr>
          <p:cNvCxnSpPr>
            <a:cxnSpLocks/>
          </p:cNvCxnSpPr>
          <p:nvPr/>
        </p:nvCxnSpPr>
        <p:spPr>
          <a:xfrm>
            <a:off x="6041774" y="2464263"/>
            <a:ext cx="1692764" cy="13444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uora nuoliyhdysviiva 127">
            <a:extLst>
              <a:ext uri="{FF2B5EF4-FFF2-40B4-BE49-F238E27FC236}">
                <a16:creationId xmlns:a16="http://schemas.microsoft.com/office/drawing/2014/main" id="{4B76FBAE-5580-D14B-0BF8-FA3A36950918}"/>
              </a:ext>
            </a:extLst>
          </p:cNvPr>
          <p:cNvCxnSpPr>
            <a:cxnSpLocks/>
          </p:cNvCxnSpPr>
          <p:nvPr/>
        </p:nvCxnSpPr>
        <p:spPr>
          <a:xfrm flipV="1">
            <a:off x="6907041" y="2010667"/>
            <a:ext cx="689805" cy="461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Pilvi 132">
            <a:extLst>
              <a:ext uri="{FF2B5EF4-FFF2-40B4-BE49-F238E27FC236}">
                <a16:creationId xmlns:a16="http://schemas.microsoft.com/office/drawing/2014/main" id="{B1FAC2AE-98CF-F8C5-4AE0-FA61123F8F66}"/>
              </a:ext>
            </a:extLst>
          </p:cNvPr>
          <p:cNvSpPr/>
          <p:nvPr/>
        </p:nvSpPr>
        <p:spPr>
          <a:xfrm rot="1870254">
            <a:off x="8608249" y="2007221"/>
            <a:ext cx="386766" cy="67324"/>
          </a:xfrm>
          <a:prstGeom prst="cloud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4" name="Pilvi 133">
            <a:extLst>
              <a:ext uri="{FF2B5EF4-FFF2-40B4-BE49-F238E27FC236}">
                <a16:creationId xmlns:a16="http://schemas.microsoft.com/office/drawing/2014/main" id="{446D2AD6-5270-C284-4F18-F53B9049BE6D}"/>
              </a:ext>
            </a:extLst>
          </p:cNvPr>
          <p:cNvSpPr/>
          <p:nvPr/>
        </p:nvSpPr>
        <p:spPr>
          <a:xfrm>
            <a:off x="8681157" y="2310044"/>
            <a:ext cx="721223" cy="122324"/>
          </a:xfrm>
          <a:prstGeom prst="cloud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5" name="Pilvi 134">
            <a:extLst>
              <a:ext uri="{FF2B5EF4-FFF2-40B4-BE49-F238E27FC236}">
                <a16:creationId xmlns:a16="http://schemas.microsoft.com/office/drawing/2014/main" id="{4771D3DA-7432-434D-732D-7186022C717C}"/>
              </a:ext>
            </a:extLst>
          </p:cNvPr>
          <p:cNvSpPr/>
          <p:nvPr/>
        </p:nvSpPr>
        <p:spPr>
          <a:xfrm flipV="1">
            <a:off x="7696469" y="1653403"/>
            <a:ext cx="1650876" cy="94462"/>
          </a:xfrm>
          <a:prstGeom prst="cloud">
            <a:avLst/>
          </a:prstGeom>
          <a:solidFill>
            <a:srgbClr val="AB7942"/>
          </a:solidFill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A9A607C2-9AC7-63F2-4A61-1E2AAB500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1"/>
    </mc:Choice>
    <mc:Fallback xmlns="">
      <p:transition spd="slow" advTm="27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230100" y="226425"/>
            <a:ext cx="86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 dirty="0"/>
              <a:t>Miten vieraslajit leviävät tänne päästyään?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311700" y="881851"/>
            <a:ext cx="8520600" cy="3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b="1"/>
              <a:t>Vieraslajit leviävät omin voimin (siementuotto ja kasvullinen leviäminen)</a:t>
            </a:r>
            <a:endParaRPr sz="1600" b="1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fi" sz="1400" b="1"/>
              <a:t>Ainoastaan siemenestä lisääntyviä vieraskasvilajeja:</a:t>
            </a:r>
            <a:r>
              <a:rPr lang="fi" sz="1400"/>
              <a:t> jättipalsami, rikkapalsami, lännenpalsami, jättiputket, komealupiini, alaskanlupiini, pajuasteri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 sz="1400" b="1"/>
              <a:t>Ainoastaan kasvullisesti leviäviä vieraskasveja: </a:t>
            </a:r>
            <a:r>
              <a:rPr lang="fi" sz="1400"/>
              <a:t>etelän- ja japaninruttojuuri, japanin-*, sahalinin-* ja tarhatatar*, kanadan- ja kiehkuravesirutto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 sz="1400" b="1"/>
              <a:t>Sekä siemenistä että kasvullisesti leviäviä vieraskasveja:</a:t>
            </a:r>
            <a:r>
              <a:rPr lang="fi" sz="1400"/>
              <a:t> kanadanpiisku, isopiisku, korkeapiisku, viitapihlaja-angervo, keltamajavankaali, pajuasteri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600" b="1"/>
              <a:t>Vieraslajien leviämistä auttaa luonto sekä luonnolliset ja ihmisen tekemät väylät</a:t>
            </a:r>
            <a:endParaRPr sz="1600" b="1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fi" sz="1400"/>
              <a:t>Vieraslajit hyödyntävät tehokkaasti ihmisen rakentamia vesi-, tie- ja rautatieväyliä, mutta leviävät myös luonnollisten leviämistapojen, kuten virtaavan veden, tuulen tai eläinten mukana. Vieraskasvilajien on todettu leviävän myös kaupunkien hulevesiverkostossa.</a:t>
            </a:r>
            <a:endParaRPr sz="1400" b="1"/>
          </a:p>
        </p:txBody>
      </p:sp>
      <p:sp>
        <p:nvSpPr>
          <p:cNvPr id="161" name="Google Shape;161;p28"/>
          <p:cNvSpPr txBox="1"/>
          <p:nvPr/>
        </p:nvSpPr>
        <p:spPr>
          <a:xfrm>
            <a:off x="604500" y="4604725"/>
            <a:ext cx="793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* = Suomeen ja Eurooppaan on tuotu lajista lähinnä emiyksilöitä.</a:t>
            </a: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8AC5F27B-7E04-8370-7AED-4E787B4EF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54"/>
    </mc:Choice>
    <mc:Fallback xmlns="">
      <p:transition spd="slow" advTm="6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Kyynel 134">
            <a:extLst>
              <a:ext uri="{FF2B5EF4-FFF2-40B4-BE49-F238E27FC236}">
                <a16:creationId xmlns:a16="http://schemas.microsoft.com/office/drawing/2014/main" id="{197705C8-C015-F149-7E56-1E9DA827863C}"/>
              </a:ext>
            </a:extLst>
          </p:cNvPr>
          <p:cNvSpPr/>
          <p:nvPr/>
        </p:nvSpPr>
        <p:spPr>
          <a:xfrm rot="653711">
            <a:off x="4959068" y="4240274"/>
            <a:ext cx="2018251" cy="1690604"/>
          </a:xfrm>
          <a:prstGeom prst="teardrop">
            <a:avLst>
              <a:gd name="adj" fmla="val 114875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0" name="Ryhmä 99">
            <a:extLst>
              <a:ext uri="{FF2B5EF4-FFF2-40B4-BE49-F238E27FC236}">
                <a16:creationId xmlns:a16="http://schemas.microsoft.com/office/drawing/2014/main" id="{62F917D3-B338-1FEE-7DB6-AF87081A745F}"/>
              </a:ext>
            </a:extLst>
          </p:cNvPr>
          <p:cNvGrpSpPr/>
          <p:nvPr/>
        </p:nvGrpSpPr>
        <p:grpSpPr>
          <a:xfrm>
            <a:off x="368136" y="2414094"/>
            <a:ext cx="1904278" cy="1457338"/>
            <a:chOff x="5858150" y="930999"/>
            <a:chExt cx="1693169" cy="1229717"/>
          </a:xfrm>
        </p:grpSpPr>
        <p:pic>
          <p:nvPicPr>
            <p:cNvPr id="19" name="Kuva 18" descr="Voikukka tasaisella täytöllä">
              <a:extLst>
                <a:ext uri="{FF2B5EF4-FFF2-40B4-BE49-F238E27FC236}">
                  <a16:creationId xmlns:a16="http://schemas.microsoft.com/office/drawing/2014/main" id="{850A3A67-FF9E-8193-5E80-116547968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36919" y="1246316"/>
              <a:ext cx="914400" cy="914400"/>
            </a:xfrm>
            <a:prstGeom prst="rect">
              <a:avLst/>
            </a:prstGeom>
          </p:spPr>
        </p:pic>
        <p:pic>
          <p:nvPicPr>
            <p:cNvPr id="37" name="Kuva 36" descr="Tuulinen tasaisella täytöllä">
              <a:extLst>
                <a:ext uri="{FF2B5EF4-FFF2-40B4-BE49-F238E27FC236}">
                  <a16:creationId xmlns:a16="http://schemas.microsoft.com/office/drawing/2014/main" id="{10812167-3374-E655-4B35-6068A18D8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58150" y="930999"/>
              <a:ext cx="914400" cy="914400"/>
            </a:xfrm>
            <a:prstGeom prst="rect">
              <a:avLst/>
            </a:prstGeom>
          </p:spPr>
        </p:pic>
      </p:grpSp>
      <p:grpSp>
        <p:nvGrpSpPr>
          <p:cNvPr id="101" name="Ryhmä 100">
            <a:extLst>
              <a:ext uri="{FF2B5EF4-FFF2-40B4-BE49-F238E27FC236}">
                <a16:creationId xmlns:a16="http://schemas.microsoft.com/office/drawing/2014/main" id="{70BB2D60-2D3A-7ED1-9058-7177B9F74C03}"/>
              </a:ext>
            </a:extLst>
          </p:cNvPr>
          <p:cNvGrpSpPr/>
          <p:nvPr/>
        </p:nvGrpSpPr>
        <p:grpSpPr>
          <a:xfrm>
            <a:off x="4871700" y="1277399"/>
            <a:ext cx="3840756" cy="3786303"/>
            <a:chOff x="6201272" y="1799617"/>
            <a:chExt cx="3083660" cy="2909679"/>
          </a:xfrm>
        </p:grpSpPr>
        <p:pic>
          <p:nvPicPr>
            <p:cNvPr id="23" name="Kuva 22" descr="Kasvi ja juuret tasaisella täytöllä">
              <a:extLst>
                <a:ext uri="{FF2B5EF4-FFF2-40B4-BE49-F238E27FC236}">
                  <a16:creationId xmlns:a16="http://schemas.microsoft.com/office/drawing/2014/main" id="{760C1697-AF11-ABAE-B14A-9524BBAD6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56959" y="3431478"/>
              <a:ext cx="914400" cy="914400"/>
            </a:xfrm>
            <a:prstGeom prst="rect">
              <a:avLst/>
            </a:prstGeom>
          </p:spPr>
        </p:pic>
        <p:pic>
          <p:nvPicPr>
            <p:cNvPr id="54" name="Kuva 53" descr="Kasvi ja juuret tasaisella täytöllä">
              <a:extLst>
                <a:ext uri="{FF2B5EF4-FFF2-40B4-BE49-F238E27FC236}">
                  <a16:creationId xmlns:a16="http://schemas.microsoft.com/office/drawing/2014/main" id="{09FD8D47-5C02-98BB-E260-C29830268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87139" y="3161987"/>
              <a:ext cx="612822" cy="612822"/>
            </a:xfrm>
            <a:prstGeom prst="rect">
              <a:avLst/>
            </a:prstGeom>
          </p:spPr>
        </p:pic>
        <p:pic>
          <p:nvPicPr>
            <p:cNvPr id="33" name="Kuva 32" descr="Tie tasaisella täytöllä">
              <a:extLst>
                <a:ext uri="{FF2B5EF4-FFF2-40B4-BE49-F238E27FC236}">
                  <a16:creationId xmlns:a16="http://schemas.microsoft.com/office/drawing/2014/main" id="{9D3E9B68-4B5B-9431-7290-0143F8F42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58726" y="1799617"/>
              <a:ext cx="2909679" cy="2909679"/>
            </a:xfrm>
            <a:prstGeom prst="rect">
              <a:avLst/>
            </a:prstGeom>
          </p:spPr>
        </p:pic>
        <p:pic>
          <p:nvPicPr>
            <p:cNvPr id="53" name="Kuva 52" descr="Kuusi tasaisella täytöllä">
              <a:extLst>
                <a:ext uri="{FF2B5EF4-FFF2-40B4-BE49-F238E27FC236}">
                  <a16:creationId xmlns:a16="http://schemas.microsoft.com/office/drawing/2014/main" id="{5E2AE8E6-F2BC-2944-1DE8-0DD451C00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01272" y="2147855"/>
              <a:ext cx="1630697" cy="1630697"/>
            </a:xfrm>
            <a:prstGeom prst="rect">
              <a:avLst/>
            </a:prstGeom>
          </p:spPr>
        </p:pic>
        <p:pic>
          <p:nvPicPr>
            <p:cNvPr id="52" name="Kuva 51" descr="Kuusi tasaisella täytöllä">
              <a:extLst>
                <a:ext uri="{FF2B5EF4-FFF2-40B4-BE49-F238E27FC236}">
                  <a16:creationId xmlns:a16="http://schemas.microsoft.com/office/drawing/2014/main" id="{FC269DF9-D5E5-730F-4CD4-65B577413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95495" y="1996130"/>
              <a:ext cx="1089437" cy="1089437"/>
            </a:xfrm>
            <a:prstGeom prst="rect">
              <a:avLst/>
            </a:prstGeom>
          </p:spPr>
        </p:pic>
        <p:grpSp>
          <p:nvGrpSpPr>
            <p:cNvPr id="69" name="Ryhmä 68">
              <a:extLst>
                <a:ext uri="{FF2B5EF4-FFF2-40B4-BE49-F238E27FC236}">
                  <a16:creationId xmlns:a16="http://schemas.microsoft.com/office/drawing/2014/main" id="{CA084598-5657-AC36-7567-E6DF951ADB59}"/>
                </a:ext>
              </a:extLst>
            </p:cNvPr>
            <p:cNvGrpSpPr/>
            <p:nvPr/>
          </p:nvGrpSpPr>
          <p:grpSpPr>
            <a:xfrm>
              <a:off x="7772340" y="3360809"/>
              <a:ext cx="385237" cy="440699"/>
              <a:chOff x="6236554" y="97093"/>
              <a:chExt cx="524048" cy="538320"/>
            </a:xfrm>
          </p:grpSpPr>
          <p:sp>
            <p:nvSpPr>
              <p:cNvPr id="57" name="Pilvi 56">
                <a:extLst>
                  <a:ext uri="{FF2B5EF4-FFF2-40B4-BE49-F238E27FC236}">
                    <a16:creationId xmlns:a16="http://schemas.microsoft.com/office/drawing/2014/main" id="{14762B73-2481-B027-9A50-6D30219D3C18}"/>
                  </a:ext>
                </a:extLst>
              </p:cNvPr>
              <p:cNvSpPr/>
              <p:nvPr/>
            </p:nvSpPr>
            <p:spPr>
              <a:xfrm>
                <a:off x="6469112" y="198948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8" name="Pilvi 57">
                <a:extLst>
                  <a:ext uri="{FF2B5EF4-FFF2-40B4-BE49-F238E27FC236}">
                    <a16:creationId xmlns:a16="http://schemas.microsoft.com/office/drawing/2014/main" id="{5C2B42F5-F9E1-04E6-CF9A-0278390908D7}"/>
                  </a:ext>
                </a:extLst>
              </p:cNvPr>
              <p:cNvSpPr/>
              <p:nvPr/>
            </p:nvSpPr>
            <p:spPr>
              <a:xfrm>
                <a:off x="6621512" y="351348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9" name="Pilvi 58">
                <a:extLst>
                  <a:ext uri="{FF2B5EF4-FFF2-40B4-BE49-F238E27FC236}">
                    <a16:creationId xmlns:a16="http://schemas.microsoft.com/office/drawing/2014/main" id="{61E935F2-70A9-7C73-3046-BFBE036377F7}"/>
                  </a:ext>
                </a:extLst>
              </p:cNvPr>
              <p:cNvSpPr/>
              <p:nvPr/>
            </p:nvSpPr>
            <p:spPr>
              <a:xfrm>
                <a:off x="6497840" y="326415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0" name="Pilvi 59">
                <a:extLst>
                  <a:ext uri="{FF2B5EF4-FFF2-40B4-BE49-F238E27FC236}">
                    <a16:creationId xmlns:a16="http://schemas.microsoft.com/office/drawing/2014/main" id="{FECEEBF9-B0BC-07A8-CF59-9654FEC1F716}"/>
                  </a:ext>
                </a:extLst>
              </p:cNvPr>
              <p:cNvSpPr/>
              <p:nvPr/>
            </p:nvSpPr>
            <p:spPr>
              <a:xfrm>
                <a:off x="6557653" y="255176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61" name="Pilvi 60">
                <a:extLst>
                  <a:ext uri="{FF2B5EF4-FFF2-40B4-BE49-F238E27FC236}">
                    <a16:creationId xmlns:a16="http://schemas.microsoft.com/office/drawing/2014/main" id="{DCC255FA-4920-0F10-2013-EE031ABA9E56}"/>
                  </a:ext>
                </a:extLst>
              </p:cNvPr>
              <p:cNvSpPr/>
              <p:nvPr/>
            </p:nvSpPr>
            <p:spPr>
              <a:xfrm>
                <a:off x="6356959" y="326414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2" name="Pilvi 61">
                <a:extLst>
                  <a:ext uri="{FF2B5EF4-FFF2-40B4-BE49-F238E27FC236}">
                    <a16:creationId xmlns:a16="http://schemas.microsoft.com/office/drawing/2014/main" id="{C08D23CB-6487-423D-0E02-E4246DDC68C1}"/>
                  </a:ext>
                </a:extLst>
              </p:cNvPr>
              <p:cNvSpPr/>
              <p:nvPr/>
            </p:nvSpPr>
            <p:spPr>
              <a:xfrm>
                <a:off x="6691057" y="97093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3" name="Pilvi 62">
                <a:extLst>
                  <a:ext uri="{FF2B5EF4-FFF2-40B4-BE49-F238E27FC236}">
                    <a16:creationId xmlns:a16="http://schemas.microsoft.com/office/drawing/2014/main" id="{948353AE-4B21-736C-3EBF-F6A5B2141E94}"/>
                  </a:ext>
                </a:extLst>
              </p:cNvPr>
              <p:cNvSpPr/>
              <p:nvPr/>
            </p:nvSpPr>
            <p:spPr>
              <a:xfrm>
                <a:off x="6272599" y="491839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4" name="Pilvi 63">
                <a:extLst>
                  <a:ext uri="{FF2B5EF4-FFF2-40B4-BE49-F238E27FC236}">
                    <a16:creationId xmlns:a16="http://schemas.microsoft.com/office/drawing/2014/main" id="{19CD90EB-8D79-368D-A398-6158725A79D5}"/>
                  </a:ext>
                </a:extLst>
              </p:cNvPr>
              <p:cNvSpPr/>
              <p:nvPr/>
            </p:nvSpPr>
            <p:spPr>
              <a:xfrm>
                <a:off x="6236554" y="589694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5" name="Pilvi 64">
                <a:extLst>
                  <a:ext uri="{FF2B5EF4-FFF2-40B4-BE49-F238E27FC236}">
                    <a16:creationId xmlns:a16="http://schemas.microsoft.com/office/drawing/2014/main" id="{78D310B8-58D2-224B-65AC-E1550E356FAB}"/>
                  </a:ext>
                </a:extLst>
              </p:cNvPr>
              <p:cNvSpPr/>
              <p:nvPr/>
            </p:nvSpPr>
            <p:spPr>
              <a:xfrm>
                <a:off x="6548610" y="514698"/>
                <a:ext cx="69545" cy="457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67" name="Pilvi 66">
              <a:extLst>
                <a:ext uri="{FF2B5EF4-FFF2-40B4-BE49-F238E27FC236}">
                  <a16:creationId xmlns:a16="http://schemas.microsoft.com/office/drawing/2014/main" id="{CBA9C867-7B55-58DC-EDAA-2EF4C75EB145}"/>
                </a:ext>
              </a:extLst>
            </p:cNvPr>
            <p:cNvSpPr/>
            <p:nvPr/>
          </p:nvSpPr>
          <p:spPr>
            <a:xfrm>
              <a:off x="7737568" y="3281156"/>
              <a:ext cx="69545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0" name="Pilvi 69">
              <a:extLst>
                <a:ext uri="{FF2B5EF4-FFF2-40B4-BE49-F238E27FC236}">
                  <a16:creationId xmlns:a16="http://schemas.microsoft.com/office/drawing/2014/main" id="{10EE96D6-BCAB-421E-B2CE-FF444A5123B9}"/>
                </a:ext>
              </a:extLst>
            </p:cNvPr>
            <p:cNvSpPr/>
            <p:nvPr/>
          </p:nvSpPr>
          <p:spPr>
            <a:xfrm flipV="1">
              <a:off x="7307026" y="4044085"/>
              <a:ext cx="61179" cy="69982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1" name="Pilvi 70">
              <a:extLst>
                <a:ext uri="{FF2B5EF4-FFF2-40B4-BE49-F238E27FC236}">
                  <a16:creationId xmlns:a16="http://schemas.microsoft.com/office/drawing/2014/main" id="{927131D6-60FF-6D51-1648-2238EA38D588}"/>
                </a:ext>
              </a:extLst>
            </p:cNvPr>
            <p:cNvSpPr/>
            <p:nvPr/>
          </p:nvSpPr>
          <p:spPr>
            <a:xfrm>
              <a:off x="7137809" y="3591502"/>
              <a:ext cx="69545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2" name="Pilvi 71">
              <a:extLst>
                <a:ext uri="{FF2B5EF4-FFF2-40B4-BE49-F238E27FC236}">
                  <a16:creationId xmlns:a16="http://schemas.microsoft.com/office/drawing/2014/main" id="{5DABF8E3-C6FB-4028-8753-A462C47C140F}"/>
                </a:ext>
              </a:extLst>
            </p:cNvPr>
            <p:cNvSpPr/>
            <p:nvPr/>
          </p:nvSpPr>
          <p:spPr>
            <a:xfrm>
              <a:off x="7006191" y="3637221"/>
              <a:ext cx="69545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8" name="Pilvi 87">
              <a:extLst>
                <a:ext uri="{FF2B5EF4-FFF2-40B4-BE49-F238E27FC236}">
                  <a16:creationId xmlns:a16="http://schemas.microsoft.com/office/drawing/2014/main" id="{24A4074B-8EDC-A78E-8BB0-671B7B328050}"/>
                </a:ext>
              </a:extLst>
            </p:cNvPr>
            <p:cNvSpPr/>
            <p:nvPr/>
          </p:nvSpPr>
          <p:spPr>
            <a:xfrm>
              <a:off x="6902959" y="3468218"/>
              <a:ext cx="69545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9" name="Pilvi 88">
              <a:extLst>
                <a:ext uri="{FF2B5EF4-FFF2-40B4-BE49-F238E27FC236}">
                  <a16:creationId xmlns:a16="http://schemas.microsoft.com/office/drawing/2014/main" id="{63A89EAE-3394-2135-DC55-935C30FC5A16}"/>
                </a:ext>
              </a:extLst>
            </p:cNvPr>
            <p:cNvSpPr/>
            <p:nvPr/>
          </p:nvSpPr>
          <p:spPr>
            <a:xfrm>
              <a:off x="7138720" y="3846361"/>
              <a:ext cx="69545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0" name="Pilvi 89">
              <a:extLst>
                <a:ext uri="{FF2B5EF4-FFF2-40B4-BE49-F238E27FC236}">
                  <a16:creationId xmlns:a16="http://schemas.microsoft.com/office/drawing/2014/main" id="{F2DF4014-F47C-676F-94EB-0E6C09C14C7B}"/>
                </a:ext>
              </a:extLst>
            </p:cNvPr>
            <p:cNvSpPr/>
            <p:nvPr/>
          </p:nvSpPr>
          <p:spPr>
            <a:xfrm>
              <a:off x="7772340" y="3430014"/>
              <a:ext cx="69545" cy="457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1" name="Kaari 90">
              <a:extLst>
                <a:ext uri="{FF2B5EF4-FFF2-40B4-BE49-F238E27FC236}">
                  <a16:creationId xmlns:a16="http://schemas.microsoft.com/office/drawing/2014/main" id="{3F7243A5-254F-AEFC-4527-AEEAAB1E258D}"/>
                </a:ext>
              </a:extLst>
            </p:cNvPr>
            <p:cNvSpPr/>
            <p:nvPr/>
          </p:nvSpPr>
          <p:spPr>
            <a:xfrm>
              <a:off x="6903056" y="3495579"/>
              <a:ext cx="300217" cy="765528"/>
            </a:xfrm>
            <a:prstGeom prst="arc">
              <a:avLst/>
            </a:prstGeom>
            <a:ln w="3492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2" name="Kaari 91">
              <a:extLst>
                <a:ext uri="{FF2B5EF4-FFF2-40B4-BE49-F238E27FC236}">
                  <a16:creationId xmlns:a16="http://schemas.microsoft.com/office/drawing/2014/main" id="{BE3FAE3B-BFA3-B473-927D-D1342D2713EC}"/>
                </a:ext>
              </a:extLst>
            </p:cNvPr>
            <p:cNvSpPr/>
            <p:nvPr/>
          </p:nvSpPr>
          <p:spPr>
            <a:xfrm>
              <a:off x="7588100" y="3254457"/>
              <a:ext cx="300217" cy="765528"/>
            </a:xfrm>
            <a:prstGeom prst="arc">
              <a:avLst/>
            </a:prstGeom>
            <a:ln w="3492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3" name="Kaari 92">
              <a:extLst>
                <a:ext uri="{FF2B5EF4-FFF2-40B4-BE49-F238E27FC236}">
                  <a16:creationId xmlns:a16="http://schemas.microsoft.com/office/drawing/2014/main" id="{80968B16-B977-8046-3A29-28A46360B1B8}"/>
                </a:ext>
              </a:extLst>
            </p:cNvPr>
            <p:cNvSpPr/>
            <p:nvPr/>
          </p:nvSpPr>
          <p:spPr>
            <a:xfrm rot="12512378" flipH="1">
              <a:off x="7774091" y="2958207"/>
              <a:ext cx="403489" cy="1312306"/>
            </a:xfrm>
            <a:prstGeom prst="arc">
              <a:avLst>
                <a:gd name="adj1" fmla="val 16200000"/>
                <a:gd name="adj2" fmla="val 5433630"/>
              </a:avLst>
            </a:prstGeom>
            <a:ln w="3492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4" name="Pilvi 93">
              <a:extLst>
                <a:ext uri="{FF2B5EF4-FFF2-40B4-BE49-F238E27FC236}">
                  <a16:creationId xmlns:a16="http://schemas.microsoft.com/office/drawing/2014/main" id="{291B6133-A10F-CC0C-7F38-AD728866D519}"/>
                </a:ext>
              </a:extLst>
            </p:cNvPr>
            <p:cNvSpPr/>
            <p:nvPr/>
          </p:nvSpPr>
          <p:spPr>
            <a:xfrm flipV="1">
              <a:off x="7551319" y="3834229"/>
              <a:ext cx="61179" cy="69982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99" name="Ryhmä 98">
              <a:extLst>
                <a:ext uri="{FF2B5EF4-FFF2-40B4-BE49-F238E27FC236}">
                  <a16:creationId xmlns:a16="http://schemas.microsoft.com/office/drawing/2014/main" id="{0F0CEFBE-FED8-A599-38E4-24A6A973E7B5}"/>
                </a:ext>
              </a:extLst>
            </p:cNvPr>
            <p:cNvGrpSpPr/>
            <p:nvPr/>
          </p:nvGrpSpPr>
          <p:grpSpPr>
            <a:xfrm>
              <a:off x="7849961" y="2683729"/>
              <a:ext cx="149468" cy="230909"/>
              <a:chOff x="7562964" y="1510552"/>
              <a:chExt cx="174604" cy="355852"/>
            </a:xfrm>
          </p:grpSpPr>
          <p:sp>
            <p:nvSpPr>
              <p:cNvPr id="95" name="Pilvi 94">
                <a:extLst>
                  <a:ext uri="{FF2B5EF4-FFF2-40B4-BE49-F238E27FC236}">
                    <a16:creationId xmlns:a16="http://schemas.microsoft.com/office/drawing/2014/main" id="{99F03B63-BFA2-EF1A-E0B6-DE35F551013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62964" y="1510552"/>
                <a:ext cx="36728" cy="42011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6" name="Pilvi 95">
                <a:extLst>
                  <a:ext uri="{FF2B5EF4-FFF2-40B4-BE49-F238E27FC236}">
                    <a16:creationId xmlns:a16="http://schemas.microsoft.com/office/drawing/2014/main" id="{604135A3-CE6D-F98F-7A50-21DDB61B703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94134" y="1614489"/>
                <a:ext cx="36728" cy="42011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7" name="Pilvi 96">
                <a:extLst>
                  <a:ext uri="{FF2B5EF4-FFF2-40B4-BE49-F238E27FC236}">
                    <a16:creationId xmlns:a16="http://schemas.microsoft.com/office/drawing/2014/main" id="{C051D773-A2CE-0800-B0BD-3A2F2040894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612498" y="1742552"/>
                <a:ext cx="36728" cy="42011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8" name="Pilvi 97">
                <a:extLst>
                  <a:ext uri="{FF2B5EF4-FFF2-40B4-BE49-F238E27FC236}">
                    <a16:creationId xmlns:a16="http://schemas.microsoft.com/office/drawing/2014/main" id="{267DFD8D-6872-2D0A-5502-ADBB0FE3382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700840" y="1824393"/>
                <a:ext cx="36728" cy="42011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  <p:grpSp>
        <p:nvGrpSpPr>
          <p:cNvPr id="130" name="Ryhmä 129">
            <a:extLst>
              <a:ext uri="{FF2B5EF4-FFF2-40B4-BE49-F238E27FC236}">
                <a16:creationId xmlns:a16="http://schemas.microsoft.com/office/drawing/2014/main" id="{D550C145-2D05-AEB1-78D8-2BA59249F9DC}"/>
              </a:ext>
            </a:extLst>
          </p:cNvPr>
          <p:cNvGrpSpPr/>
          <p:nvPr/>
        </p:nvGrpSpPr>
        <p:grpSpPr>
          <a:xfrm>
            <a:off x="3101195" y="3164928"/>
            <a:ext cx="2646283" cy="1365492"/>
            <a:chOff x="3489949" y="3816929"/>
            <a:chExt cx="2646283" cy="1365492"/>
          </a:xfrm>
        </p:grpSpPr>
        <p:sp>
          <p:nvSpPr>
            <p:cNvPr id="102" name="Pilvi 101">
              <a:extLst>
                <a:ext uri="{FF2B5EF4-FFF2-40B4-BE49-F238E27FC236}">
                  <a16:creationId xmlns:a16="http://schemas.microsoft.com/office/drawing/2014/main" id="{7EAA7B93-8F75-BF01-4A44-A7463FAD5B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92938" y="4880377"/>
              <a:ext cx="42005" cy="364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6" name="Pilvi 105">
              <a:extLst>
                <a:ext uri="{FF2B5EF4-FFF2-40B4-BE49-F238E27FC236}">
                  <a16:creationId xmlns:a16="http://schemas.microsoft.com/office/drawing/2014/main" id="{DE2AD0F0-0DEB-B678-D978-1C389701F2C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63917" y="4234376"/>
              <a:ext cx="42005" cy="364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115" name="Ryhmä 114">
              <a:extLst>
                <a:ext uri="{FF2B5EF4-FFF2-40B4-BE49-F238E27FC236}">
                  <a16:creationId xmlns:a16="http://schemas.microsoft.com/office/drawing/2014/main" id="{02244EDF-67A2-4929-30C7-C31490CB63AA}"/>
                </a:ext>
              </a:extLst>
            </p:cNvPr>
            <p:cNvGrpSpPr/>
            <p:nvPr/>
          </p:nvGrpSpPr>
          <p:grpSpPr>
            <a:xfrm>
              <a:off x="5285291" y="4698474"/>
              <a:ext cx="199573" cy="181904"/>
              <a:chOff x="5285291" y="4698474"/>
              <a:chExt cx="199573" cy="181904"/>
            </a:xfrm>
          </p:grpSpPr>
          <p:pic>
            <p:nvPicPr>
              <p:cNvPr id="105" name="Kuva 104" descr="Muurahainen tasaisella täytöllä">
                <a:extLst>
                  <a:ext uri="{FF2B5EF4-FFF2-40B4-BE49-F238E27FC236}">
                    <a16:creationId xmlns:a16="http://schemas.microsoft.com/office/drawing/2014/main" id="{7FD2F89C-CAD1-2C5D-084C-CD630DF2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16200000">
                <a:off x="5294126" y="4689639"/>
                <a:ext cx="181904" cy="199573"/>
              </a:xfrm>
              <a:prstGeom prst="rect">
                <a:avLst/>
              </a:prstGeom>
            </p:spPr>
          </p:pic>
          <p:sp>
            <p:nvSpPr>
              <p:cNvPr id="107" name="Pilvi 106">
                <a:extLst>
                  <a:ext uri="{FF2B5EF4-FFF2-40B4-BE49-F238E27FC236}">
                    <a16:creationId xmlns:a16="http://schemas.microsoft.com/office/drawing/2014/main" id="{985B0265-A044-45A3-D28E-0D959D04759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85078" y="4775478"/>
                <a:ext cx="42005" cy="364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08" name="Pilvi 107">
              <a:extLst>
                <a:ext uri="{FF2B5EF4-FFF2-40B4-BE49-F238E27FC236}">
                  <a16:creationId xmlns:a16="http://schemas.microsoft.com/office/drawing/2014/main" id="{B3517428-370C-BC8E-BCC5-576C3988755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392574" y="4556875"/>
              <a:ext cx="42005" cy="364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9" name="Kaari 108">
              <a:extLst>
                <a:ext uri="{FF2B5EF4-FFF2-40B4-BE49-F238E27FC236}">
                  <a16:creationId xmlns:a16="http://schemas.microsoft.com/office/drawing/2014/main" id="{FA4389F0-D2B0-2097-5862-AC04BC31C645}"/>
                </a:ext>
              </a:extLst>
            </p:cNvPr>
            <p:cNvSpPr/>
            <p:nvPr/>
          </p:nvSpPr>
          <p:spPr>
            <a:xfrm flipH="1">
              <a:off x="5443767" y="4155351"/>
              <a:ext cx="692465" cy="789646"/>
            </a:xfrm>
            <a:prstGeom prst="arc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122" name="Ryhmä 121">
              <a:extLst>
                <a:ext uri="{FF2B5EF4-FFF2-40B4-BE49-F238E27FC236}">
                  <a16:creationId xmlns:a16="http://schemas.microsoft.com/office/drawing/2014/main" id="{3A8B9B48-4707-FDB1-9ADC-7ACD1E7D32B8}"/>
                </a:ext>
              </a:extLst>
            </p:cNvPr>
            <p:cNvGrpSpPr/>
            <p:nvPr/>
          </p:nvGrpSpPr>
          <p:grpSpPr>
            <a:xfrm>
              <a:off x="3926631" y="3975584"/>
              <a:ext cx="742831" cy="742831"/>
              <a:chOff x="3801967" y="4203186"/>
              <a:chExt cx="742831" cy="742831"/>
            </a:xfrm>
          </p:grpSpPr>
          <p:pic>
            <p:nvPicPr>
              <p:cNvPr id="104" name="Kuva 103" descr="Muurahainen tasaisella täytöllä">
                <a:extLst>
                  <a:ext uri="{FF2B5EF4-FFF2-40B4-BE49-F238E27FC236}">
                    <a16:creationId xmlns:a16="http://schemas.microsoft.com/office/drawing/2014/main" id="{C679D940-21E8-F409-CE08-52C730C9A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3801967" y="4203186"/>
                <a:ext cx="742831" cy="742831"/>
              </a:xfrm>
              <a:prstGeom prst="rect">
                <a:avLst/>
              </a:prstGeom>
            </p:spPr>
          </p:pic>
          <p:sp>
            <p:nvSpPr>
              <p:cNvPr id="111" name="Pilvi 110">
                <a:extLst>
                  <a:ext uri="{FF2B5EF4-FFF2-40B4-BE49-F238E27FC236}">
                    <a16:creationId xmlns:a16="http://schemas.microsoft.com/office/drawing/2014/main" id="{1A0CAC47-AC6F-F457-C7EF-787BB5656A5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123445" y="4488470"/>
                <a:ext cx="189287" cy="164115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12" name="Pilvi 111">
              <a:extLst>
                <a:ext uri="{FF2B5EF4-FFF2-40B4-BE49-F238E27FC236}">
                  <a16:creationId xmlns:a16="http://schemas.microsoft.com/office/drawing/2014/main" id="{CD329E17-2383-6323-3DE2-95AF7C837F7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750567" y="4352651"/>
              <a:ext cx="42005" cy="364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4" name="Kuva 113" descr="Suurennuslasi tasaisella täytöllä">
              <a:extLst>
                <a:ext uri="{FF2B5EF4-FFF2-40B4-BE49-F238E27FC236}">
                  <a16:creationId xmlns:a16="http://schemas.microsoft.com/office/drawing/2014/main" id="{10BB5F12-614B-F76B-E9BC-BB1C6E0B9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5160217">
              <a:off x="3489949" y="3816929"/>
              <a:ext cx="1365492" cy="1365492"/>
            </a:xfrm>
            <a:prstGeom prst="rect">
              <a:avLst/>
            </a:prstGeom>
          </p:spPr>
        </p:pic>
        <p:grpSp>
          <p:nvGrpSpPr>
            <p:cNvPr id="116" name="Ryhmä 115">
              <a:extLst>
                <a:ext uri="{FF2B5EF4-FFF2-40B4-BE49-F238E27FC236}">
                  <a16:creationId xmlns:a16="http://schemas.microsoft.com/office/drawing/2014/main" id="{33046762-5265-1A2F-5693-C87CD9B5DDD6}"/>
                </a:ext>
              </a:extLst>
            </p:cNvPr>
            <p:cNvGrpSpPr/>
            <p:nvPr/>
          </p:nvGrpSpPr>
          <p:grpSpPr>
            <a:xfrm>
              <a:off x="4977882" y="4789426"/>
              <a:ext cx="199573" cy="181904"/>
              <a:chOff x="5285291" y="4698474"/>
              <a:chExt cx="199573" cy="181904"/>
            </a:xfrm>
          </p:grpSpPr>
          <p:pic>
            <p:nvPicPr>
              <p:cNvPr id="117" name="Kuva 116" descr="Muurahainen tasaisella täytöllä">
                <a:extLst>
                  <a:ext uri="{FF2B5EF4-FFF2-40B4-BE49-F238E27FC236}">
                    <a16:creationId xmlns:a16="http://schemas.microsoft.com/office/drawing/2014/main" id="{0DD67D10-CBDE-046E-ADED-B5EE34FA1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16200000">
                <a:off x="5294126" y="4689639"/>
                <a:ext cx="181904" cy="199573"/>
              </a:xfrm>
              <a:prstGeom prst="rect">
                <a:avLst/>
              </a:prstGeom>
            </p:spPr>
          </p:pic>
          <p:sp>
            <p:nvSpPr>
              <p:cNvPr id="118" name="Pilvi 117">
                <a:extLst>
                  <a:ext uri="{FF2B5EF4-FFF2-40B4-BE49-F238E27FC236}">
                    <a16:creationId xmlns:a16="http://schemas.microsoft.com/office/drawing/2014/main" id="{A481A4C6-CC5F-A952-E7F5-FCC7E902A07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85078" y="4775478"/>
                <a:ext cx="42005" cy="364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19" name="Ryhmä 118">
              <a:extLst>
                <a:ext uri="{FF2B5EF4-FFF2-40B4-BE49-F238E27FC236}">
                  <a16:creationId xmlns:a16="http://schemas.microsoft.com/office/drawing/2014/main" id="{5A7B99D0-F52B-7975-3ECB-ADF6BEB26276}"/>
                </a:ext>
              </a:extLst>
            </p:cNvPr>
            <p:cNvGrpSpPr/>
            <p:nvPr/>
          </p:nvGrpSpPr>
          <p:grpSpPr>
            <a:xfrm>
              <a:off x="4705435" y="4628660"/>
              <a:ext cx="199573" cy="181904"/>
              <a:chOff x="5285291" y="4698474"/>
              <a:chExt cx="199573" cy="181904"/>
            </a:xfrm>
          </p:grpSpPr>
          <p:pic>
            <p:nvPicPr>
              <p:cNvPr id="120" name="Kuva 119" descr="Muurahainen tasaisella täytöllä">
                <a:extLst>
                  <a:ext uri="{FF2B5EF4-FFF2-40B4-BE49-F238E27FC236}">
                    <a16:creationId xmlns:a16="http://schemas.microsoft.com/office/drawing/2014/main" id="{B732FD60-82BF-5D99-A4C4-FCD55482D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16200000">
                <a:off x="5294126" y="4689639"/>
                <a:ext cx="181904" cy="199573"/>
              </a:xfrm>
              <a:prstGeom prst="rect">
                <a:avLst/>
              </a:prstGeom>
            </p:spPr>
          </p:pic>
          <p:sp>
            <p:nvSpPr>
              <p:cNvPr id="121" name="Pilvi 120">
                <a:extLst>
                  <a:ext uri="{FF2B5EF4-FFF2-40B4-BE49-F238E27FC236}">
                    <a16:creationId xmlns:a16="http://schemas.microsoft.com/office/drawing/2014/main" id="{BB61D3E7-563A-A8B7-D819-03DFC5BB95D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85078" y="4775478"/>
                <a:ext cx="42005" cy="36419"/>
              </a:xfrm>
              <a:prstGeom prst="cloud">
                <a:avLst/>
              </a:prstGeom>
              <a:solidFill>
                <a:srgbClr val="AB7942"/>
              </a:solidFill>
              <a:ln>
                <a:solidFill>
                  <a:srgbClr val="AB7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23" name="Kaari 122">
              <a:extLst>
                <a:ext uri="{FF2B5EF4-FFF2-40B4-BE49-F238E27FC236}">
                  <a16:creationId xmlns:a16="http://schemas.microsoft.com/office/drawing/2014/main" id="{F3F25A1D-9D08-3B47-FDEA-EECAA8FFD06E}"/>
                </a:ext>
              </a:extLst>
            </p:cNvPr>
            <p:cNvSpPr/>
            <p:nvPr/>
          </p:nvSpPr>
          <p:spPr>
            <a:xfrm rot="10535525">
              <a:off x="4683898" y="4567798"/>
              <a:ext cx="893142" cy="443252"/>
            </a:xfrm>
            <a:prstGeom prst="arc">
              <a:avLst>
                <a:gd name="adj1" fmla="val 13650617"/>
                <a:gd name="adj2" fmla="val 21368809"/>
              </a:avLst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4" name="Pilvi 123">
              <a:extLst>
                <a:ext uri="{FF2B5EF4-FFF2-40B4-BE49-F238E27FC236}">
                  <a16:creationId xmlns:a16="http://schemas.microsoft.com/office/drawing/2014/main" id="{EEB61008-6D38-83E6-3DE7-91CBA6A1D39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560535" y="4611970"/>
              <a:ext cx="42005" cy="36419"/>
            </a:xfrm>
            <a:prstGeom prst="cloud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25" name="Ryhmä 124">
            <a:extLst>
              <a:ext uri="{FF2B5EF4-FFF2-40B4-BE49-F238E27FC236}">
                <a16:creationId xmlns:a16="http://schemas.microsoft.com/office/drawing/2014/main" id="{7631FABC-8056-11C5-3498-219A436050CD}"/>
              </a:ext>
            </a:extLst>
          </p:cNvPr>
          <p:cNvGrpSpPr/>
          <p:nvPr/>
        </p:nvGrpSpPr>
        <p:grpSpPr>
          <a:xfrm>
            <a:off x="1372954" y="2170699"/>
            <a:ext cx="1091108" cy="821492"/>
            <a:chOff x="5858150" y="930999"/>
            <a:chExt cx="1693169" cy="1229717"/>
          </a:xfrm>
        </p:grpSpPr>
        <p:pic>
          <p:nvPicPr>
            <p:cNvPr id="126" name="Kuva 125" descr="Voikukka tasaisella täytöllä">
              <a:extLst>
                <a:ext uri="{FF2B5EF4-FFF2-40B4-BE49-F238E27FC236}">
                  <a16:creationId xmlns:a16="http://schemas.microsoft.com/office/drawing/2014/main" id="{D98CD7AF-45A9-25B5-A501-180016F8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36919" y="1246316"/>
              <a:ext cx="914400" cy="914400"/>
            </a:xfrm>
            <a:prstGeom prst="rect">
              <a:avLst/>
            </a:prstGeom>
          </p:spPr>
        </p:pic>
        <p:pic>
          <p:nvPicPr>
            <p:cNvPr id="127" name="Kuva 126" descr="Tuulinen tasaisella täytöllä">
              <a:extLst>
                <a:ext uri="{FF2B5EF4-FFF2-40B4-BE49-F238E27FC236}">
                  <a16:creationId xmlns:a16="http://schemas.microsoft.com/office/drawing/2014/main" id="{7F477442-F452-771E-B5E2-E2396F93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58150" y="930999"/>
              <a:ext cx="914400" cy="914400"/>
            </a:xfrm>
            <a:prstGeom prst="rect">
              <a:avLst/>
            </a:prstGeom>
          </p:spPr>
        </p:pic>
      </p:grpSp>
      <p:sp>
        <p:nvSpPr>
          <p:cNvPr id="131" name="Google Shape;159;p28">
            <a:extLst>
              <a:ext uri="{FF2B5EF4-FFF2-40B4-BE49-F238E27FC236}">
                <a16:creationId xmlns:a16="http://schemas.microsoft.com/office/drawing/2014/main" id="{4FD92C20-E5CA-D14F-663F-98FBA06762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5237" y="355693"/>
            <a:ext cx="86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Myös ympäristö auttaa vieraslajeja leviämään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61;p28">
            <a:extLst>
              <a:ext uri="{FF2B5EF4-FFF2-40B4-BE49-F238E27FC236}">
                <a16:creationId xmlns:a16="http://schemas.microsoft.com/office/drawing/2014/main" id="{4976B2F6-4869-D8B6-DBF9-C39EF1BBCC5D}"/>
              </a:ext>
            </a:extLst>
          </p:cNvPr>
          <p:cNvSpPr txBox="1"/>
          <p:nvPr/>
        </p:nvSpPr>
        <p:spPr>
          <a:xfrm>
            <a:off x="671105" y="1752816"/>
            <a:ext cx="286309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Siemenet leviävät tuulen mukana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3" name="Google Shape;161;p28">
            <a:extLst>
              <a:ext uri="{FF2B5EF4-FFF2-40B4-BE49-F238E27FC236}">
                <a16:creationId xmlns:a16="http://schemas.microsoft.com/office/drawing/2014/main" id="{7B15EF32-CFF0-6EF3-8160-A4415BB32693}"/>
              </a:ext>
            </a:extLst>
          </p:cNvPr>
          <p:cNvSpPr txBox="1"/>
          <p:nvPr/>
        </p:nvSpPr>
        <p:spPr>
          <a:xfrm>
            <a:off x="2968792" y="2814789"/>
            <a:ext cx="228720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tx2">
                    <a:lumMod val="25000"/>
                  </a:schemeClr>
                </a:solidFill>
              </a:rPr>
              <a:t>Eläimet kuljettavat siemeniä</a:t>
            </a:r>
            <a:endParaRPr sz="12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34" name="Google Shape;161;p28">
            <a:extLst>
              <a:ext uri="{FF2B5EF4-FFF2-40B4-BE49-F238E27FC236}">
                <a16:creationId xmlns:a16="http://schemas.microsoft.com/office/drawing/2014/main" id="{348296B8-8AD5-AA5D-EEA8-0B303308FD2F}"/>
              </a:ext>
            </a:extLst>
          </p:cNvPr>
          <p:cNvSpPr txBox="1"/>
          <p:nvPr/>
        </p:nvSpPr>
        <p:spPr>
          <a:xfrm>
            <a:off x="5341085" y="1246021"/>
            <a:ext cx="306931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 b="1" dirty="0">
                <a:solidFill>
                  <a:schemeClr val="bg2">
                    <a:lumMod val="75000"/>
                  </a:schemeClr>
                </a:solidFill>
              </a:rPr>
              <a:t>Siemenet tai kasvinosat kulkeutuvat virran mukana</a:t>
            </a:r>
            <a:endParaRPr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0" name="Kuva 139" descr="Kasvi tasaisella täytöllä">
            <a:extLst>
              <a:ext uri="{FF2B5EF4-FFF2-40B4-BE49-F238E27FC236}">
                <a16:creationId xmlns:a16="http://schemas.microsoft.com/office/drawing/2014/main" id="{804D0D3E-3F5E-0333-CCB5-42F964CA09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34313" y="1937467"/>
            <a:ext cx="221271" cy="221271"/>
          </a:xfrm>
          <a:prstGeom prst="rect">
            <a:avLst/>
          </a:prstGeom>
        </p:spPr>
      </p:pic>
      <p:pic>
        <p:nvPicPr>
          <p:cNvPr id="141" name="Kuva 140" descr="Kasvi tasaisella täytöllä">
            <a:extLst>
              <a:ext uri="{FF2B5EF4-FFF2-40B4-BE49-F238E27FC236}">
                <a16:creationId xmlns:a16="http://schemas.microsoft.com/office/drawing/2014/main" id="{BBC595D9-D762-2779-FDC1-84D693584A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16665" y="2249453"/>
            <a:ext cx="221271" cy="221271"/>
          </a:xfrm>
          <a:prstGeom prst="rect">
            <a:avLst/>
          </a:prstGeom>
        </p:spPr>
      </p:pic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96784738-E669-D13C-6D35-2D715F83C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6"/>
    </mc:Choice>
    <mc:Fallback xmlns="">
      <p:transition spd="slow" advTm="1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subTitle" idx="1"/>
          </p:nvPr>
        </p:nvSpPr>
        <p:spPr>
          <a:xfrm>
            <a:off x="1090050" y="1907850"/>
            <a:ext cx="696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 dirty="0"/>
              <a:t>4.3. Miten ilmaston lämpeneminen vaikuttaa vieraslajien leviämiseen?</a:t>
            </a: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C5E07744-6E1C-D75B-BD83-2C73D987F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"/>
    </mc:Choice>
    <mc:Fallback xmlns="">
      <p:transition spd="slow" advTm="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230100" y="226425"/>
            <a:ext cx="86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Ilmaston lämpeneminen tuo Suomeen lisää vieras- ja tulokaslajeja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311100" y="1420500"/>
            <a:ext cx="8520600" cy="3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1" dirty="0"/>
              <a:t>Uusia vieraslajeja leviää etelästä kohti Suomea ja muita pohjoisempia valtioita ilmastonmuutoksen aiheuttaman kuumenemisen sekä eläin- ja kasvilajien kansainvälisen kaupan ja rahtiliikenteen myötä.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1" dirty="0"/>
              <a:t>Suomessa lämpenevä ilmasto tarkoittaa pidempää ja lämpimämpää kasvukautta sekä lyhyempiä ja leudompia talvikausia, mikä parantaa monen uuden vieraslajin selviytymis- ja lisääntymistodennäköisyyttä.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1" dirty="0"/>
              <a:t>Myös tulokaslajit siirtyvät pohjoisempaan lämpenemisen myötä niille suotuisaksi muuttuvien elinympäristöjen mukana.</a:t>
            </a:r>
            <a:endParaRPr sz="1400" b="1"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1082A5FC-2E22-37E9-8A17-81DBFC209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8"/>
    </mc:Choice>
    <mc:Fallback xmlns="">
      <p:transition spd="slow" advTm="4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408275"/>
            <a:ext cx="8520600" cy="9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Vieraslajikurssi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15900" y="1347676"/>
            <a:ext cx="9256371" cy="36254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i" sz="2400" dirty="0"/>
              <a:t>4.1. Vieraslajien leviäminen maailmalla</a:t>
            </a:r>
            <a:endParaRPr sz="2400" dirty="0"/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i" sz="2400" dirty="0"/>
              <a:t>4.2. Miten vieraslajit leviävät Suomeen ja Suomen sisällä?</a:t>
            </a:r>
            <a:endParaRPr lang="fi-FI" sz="2400" dirty="0"/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400" dirty="0"/>
              <a:t>4.3. Miten ilmaston lämpeneminen vaikuttaa vieraslajien 	     </a:t>
            </a: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400" dirty="0"/>
              <a:t>       leviämiseen?</a:t>
            </a:r>
            <a:endParaRPr sz="2400" dirty="0"/>
          </a:p>
          <a:p>
            <a:pPr marL="457200" lvl="0" indent="0" algn="l" rtl="0">
              <a:lnSpc>
                <a:spcPct val="110000"/>
              </a:lnSpc>
              <a:spcAft>
                <a:spcPts val="600"/>
              </a:spcAft>
              <a:buNone/>
            </a:pPr>
            <a:r>
              <a:rPr lang="fi" sz="2400" dirty="0"/>
              <a:t>4.4. Keinoja, joilla voi ennaltaehkäistä vieraslajien leviämistä</a:t>
            </a:r>
          </a:p>
          <a:p>
            <a:pPr marL="457200" lvl="0" indent="0" algn="l" rtl="0">
              <a:lnSpc>
                <a:spcPct val="110000"/>
              </a:lnSpc>
              <a:spcAft>
                <a:spcPts val="600"/>
              </a:spcAft>
              <a:buNone/>
            </a:pPr>
            <a:r>
              <a:rPr lang="fi-FI" sz="2400" dirty="0"/>
              <a:t>4.5. Uuden vieraslajin varhainen havaitseminen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E39FFBAE-2EE4-F6DC-0E10-BBA80449B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6"/>
    </mc:Choice>
    <mc:Fallback xmlns="">
      <p:transition spd="slow" advTm="2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subTitle" idx="1"/>
          </p:nvPr>
        </p:nvSpPr>
        <p:spPr>
          <a:xfrm>
            <a:off x="935067" y="2175450"/>
            <a:ext cx="696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 dirty="0"/>
              <a:t>4.4. Keinoja, joilla voit ennaltaehkäistä vieraslajien leviämistä</a:t>
            </a: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EA4FB05F-524A-E80A-9236-0316725E9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3"/>
    </mc:Choice>
    <mc:Fallback xmlns="">
      <p:transition spd="slow"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699100"/>
            <a:ext cx="8839203" cy="417690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>
            <a:spLocks noGrp="1"/>
          </p:cNvSpPr>
          <p:nvPr>
            <p:ph type="ctrTitle"/>
          </p:nvPr>
        </p:nvSpPr>
        <p:spPr>
          <a:xfrm>
            <a:off x="254800" y="126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fi" sz="2400" dirty="0">
                <a:solidFill>
                  <a:schemeClr val="dk2"/>
                </a:solidFill>
              </a:rPr>
              <a:t>Missä vaiheessa on järkevää torjua vieraslajia?</a:t>
            </a:r>
            <a:endParaRPr sz="2400" dirty="0"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6">
            <a:alphaModFix/>
          </a:blip>
          <a:srcRect l="-620" t="10950" r="619" b="-10949"/>
          <a:stretch/>
        </p:blipFill>
        <p:spPr>
          <a:xfrm>
            <a:off x="57050" y="4825700"/>
            <a:ext cx="7596249" cy="4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Ääni 12">
            <a:hlinkClick r:id="" action="ppaction://media"/>
            <a:extLst>
              <a:ext uri="{FF2B5EF4-FFF2-40B4-BE49-F238E27FC236}">
                <a16:creationId xmlns:a16="http://schemas.microsoft.com/office/drawing/2014/main" id="{0D22FE9B-FD4B-F1BF-858C-920FA6A29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13"/>
    </mc:Choice>
    <mc:Fallback xmlns="">
      <p:transition spd="slow" advTm="9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81" x="1130300" y="165100"/>
          <p14:tracePt t="5983" x="996950" y="482600"/>
          <p14:tracePt t="5994" x="939800" y="673100"/>
          <p14:tracePt t="6002" x="819150" y="977900"/>
          <p14:tracePt t="6010" x="717550" y="1263650"/>
          <p14:tracePt t="6017" x="673100" y="1377950"/>
          <p14:tracePt t="6027" x="596900" y="1600200"/>
          <p14:tracePt t="6034" x="584200" y="1670050"/>
          <p14:tracePt t="6043" x="527050" y="1816100"/>
          <p14:tracePt t="6050" x="501650" y="1917700"/>
          <p14:tracePt t="6059" x="482600" y="2025650"/>
          <p14:tracePt t="6067" x="457200" y="2171700"/>
          <p14:tracePt t="6076" x="457200" y="2286000"/>
          <p14:tracePt t="6082" x="457200" y="2406650"/>
          <p14:tracePt t="6093" x="457200" y="2533650"/>
          <p14:tracePt t="6095" x="457200" y="2787650"/>
          <p14:tracePt t="6102" x="482600" y="2889250"/>
          <p14:tracePt t="6111" x="482600" y="2971800"/>
          <p14:tracePt t="6118" x="501650" y="3124200"/>
          <p14:tracePt t="6127" x="514350" y="3238500"/>
          <p14:tracePt t="6136" x="527050" y="3282950"/>
          <p14:tracePt t="6144" x="527050" y="3416300"/>
          <p14:tracePt t="6151" x="527050" y="3441700"/>
          <p14:tracePt t="6160" x="527050" y="3473450"/>
          <p14:tracePt t="6167" x="527050" y="3505200"/>
          <p14:tracePt t="6176" x="527050" y="3530600"/>
          <p14:tracePt t="6184" x="527050" y="3549650"/>
          <p14:tracePt t="6519" x="539750" y="3549650"/>
          <p14:tracePt t="6535" x="558800" y="3549650"/>
          <p14:tracePt t="6543" x="571500" y="3562350"/>
          <p14:tracePt t="6551" x="571500" y="3575050"/>
          <p14:tracePt t="6560" x="584200" y="3575050"/>
          <p14:tracePt t="6568" x="596900" y="3587750"/>
          <p14:tracePt t="6577" x="603250" y="3587750"/>
          <p14:tracePt t="6584" x="603250" y="3594100"/>
          <p14:tracePt t="6599" x="615950" y="3606800"/>
          <p14:tracePt t="6627" x="628650" y="3619500"/>
          <p14:tracePt t="6650" x="641350" y="3632200"/>
          <p14:tracePt t="6682" x="641350" y="3644900"/>
          <p14:tracePt t="6693" x="647700" y="3644900"/>
          <p14:tracePt t="6709" x="660400" y="3644900"/>
          <p14:tracePt t="6716" x="660400" y="3651250"/>
          <p14:tracePt t="6727" x="673100" y="3651250"/>
          <p14:tracePt t="6729" x="673100" y="3663950"/>
          <p14:tracePt t="6736" x="685800" y="3663950"/>
          <p14:tracePt t="6752" x="692150" y="3676650"/>
          <p14:tracePt t="6767" x="704850" y="3689350"/>
          <p14:tracePt t="6799" x="717550" y="3695700"/>
          <p14:tracePt t="6823" x="730250" y="3695700"/>
          <p14:tracePt t="6855" x="730250" y="3708400"/>
          <p14:tracePt t="6871" x="736600" y="3708400"/>
          <p14:tracePt t="6903" x="749300" y="3721100"/>
          <p14:tracePt t="6919" x="762000" y="3721100"/>
          <p14:tracePt t="6928" x="762000" y="3733800"/>
          <p14:tracePt t="6936" x="774700" y="3733800"/>
          <p14:tracePt t="6952" x="787400" y="3740150"/>
          <p14:tracePt t="6963" x="793750" y="3740150"/>
          <p14:tracePt t="6970" x="793750" y="3752850"/>
          <p14:tracePt t="6977" x="806450" y="3752850"/>
          <p14:tracePt t="6997" x="819150" y="3765550"/>
          <p14:tracePt t="7012" x="831850" y="3765550"/>
          <p14:tracePt t="7020" x="831850" y="3778250"/>
          <p14:tracePt t="7028" x="838200" y="3778250"/>
          <p14:tracePt t="7043" x="850900" y="3784600"/>
          <p14:tracePt t="7051" x="863600" y="3784600"/>
          <p14:tracePt t="7060" x="863600" y="3797300"/>
          <p14:tracePt t="7068" x="876300" y="3797300"/>
          <p14:tracePt t="7077" x="882650" y="3797300"/>
          <p14:tracePt t="7084" x="895350" y="3810000"/>
          <p14:tracePt t="7094" x="895350" y="3822700"/>
          <p14:tracePt t="7100" x="908050" y="3822700"/>
          <p14:tracePt t="7115" x="920750" y="3835400"/>
          <p14:tracePt t="7126" x="920750" y="3841750"/>
          <p14:tracePt t="7132" x="927100" y="3841750"/>
          <p14:tracePt t="7143" x="939800" y="3841750"/>
          <p14:tracePt t="7145" x="939800" y="3854450"/>
          <p14:tracePt t="7153" x="939800" y="3867150"/>
          <p14:tracePt t="7161" x="952500" y="3867150"/>
          <p14:tracePt t="7176" x="965200" y="3879850"/>
          <p14:tracePt t="7208" x="977900" y="3886200"/>
          <p14:tracePt t="7240" x="984250" y="3886200"/>
          <p14:tracePt t="7248" x="984250" y="3898900"/>
          <p14:tracePt t="7273" x="996950" y="3898900"/>
          <p14:tracePt t="7280" x="996950" y="3911600"/>
          <p14:tracePt t="7288" x="1009650" y="3911600"/>
          <p14:tracePt t="7297" x="1009650" y="3924300"/>
          <p14:tracePt t="7304" x="1022350" y="3924300"/>
          <p14:tracePt t="7313" x="1028700" y="3930650"/>
          <p14:tracePt t="7321" x="1041400" y="3930650"/>
          <p14:tracePt t="7328" x="1041400" y="3943350"/>
          <p14:tracePt t="7344" x="1054100" y="3956050"/>
          <p14:tracePt t="7361" x="1066800" y="3968750"/>
          <p14:tracePt t="7384" x="1073150" y="3975100"/>
          <p14:tracePt t="7416" x="1085850" y="3975100"/>
          <p14:tracePt t="9464" x="1085850" y="3968750"/>
          <p14:tracePt t="9481" x="1073150" y="3956050"/>
          <p14:tracePt t="9497" x="1073150" y="3943350"/>
          <p14:tracePt t="9521" x="1073150" y="3930650"/>
          <p14:tracePt t="9545" x="1073150" y="3924300"/>
          <p14:tracePt t="9562" x="1073150" y="3911600"/>
          <p14:tracePt t="9578" x="1073150" y="3898900"/>
          <p14:tracePt t="9593" x="1073150" y="3886200"/>
          <p14:tracePt t="9601" x="1073150" y="3879850"/>
          <p14:tracePt t="9610" x="1073150" y="3867150"/>
          <p14:tracePt t="9618" x="1073150" y="3854450"/>
          <p14:tracePt t="9626" x="1073150" y="3841750"/>
          <p14:tracePt t="9633" x="1073150" y="3835400"/>
          <p14:tracePt t="9642" x="1073150" y="3822700"/>
          <p14:tracePt t="9650" x="1073150" y="3810000"/>
          <p14:tracePt t="9659" x="1073150" y="3797300"/>
          <p14:tracePt t="9666" x="1073150" y="3778250"/>
          <p14:tracePt t="9682" x="1073150" y="3765550"/>
          <p14:tracePt t="9691" x="1073150" y="3752850"/>
          <p14:tracePt t="9698" x="1073150" y="3740150"/>
          <p14:tracePt t="9714" x="1073150" y="3733800"/>
          <p14:tracePt t="9730" x="1073150" y="3721100"/>
          <p14:tracePt t="9753" x="1073150" y="3708400"/>
          <p14:tracePt t="9778" x="1073150" y="3695700"/>
          <p14:tracePt t="9809" x="1073150" y="3689350"/>
          <p14:tracePt t="9842" x="1073150" y="3676650"/>
          <p14:tracePt t="9874" x="1073150" y="3663950"/>
          <p14:tracePt t="9906" x="1073150" y="3651250"/>
          <p14:tracePt t="9954" x="1073150" y="3644900"/>
          <p14:tracePt t="9986" x="1073150" y="3632200"/>
          <p14:tracePt t="10010" x="1073150" y="3619500"/>
          <p14:tracePt t="10018" x="1073150" y="3606800"/>
          <p14:tracePt t="10034" x="1073150" y="3594100"/>
          <p14:tracePt t="10051" x="1073150" y="3587750"/>
          <p14:tracePt t="10059" x="1073150" y="3575050"/>
          <p14:tracePt t="10067" x="1073150" y="3562350"/>
          <p14:tracePt t="10082" x="1073150" y="3549650"/>
          <p14:tracePt t="10092" x="1073150" y="3543300"/>
          <p14:tracePt t="10108" x="1073150" y="3530600"/>
          <p14:tracePt t="10131" x="1073150" y="3517900"/>
          <p14:tracePt t="10154" x="1073150" y="3505200"/>
          <p14:tracePt t="10186" x="1073150" y="3498850"/>
          <p14:tracePt t="10202" x="1073150" y="3486150"/>
          <p14:tracePt t="10218" x="1073150" y="3473450"/>
          <p14:tracePt t="10227" x="1073150" y="3460750"/>
          <p14:tracePt t="10236" x="1073150" y="3454400"/>
          <p14:tracePt t="10244" x="1073150" y="3441700"/>
          <p14:tracePt t="10251" x="1073150" y="3429000"/>
          <p14:tracePt t="10260" x="1073150" y="3403600"/>
          <p14:tracePt t="10267" x="1073150" y="3371850"/>
          <p14:tracePt t="10277" x="1073150" y="3352800"/>
          <p14:tracePt t="10284" x="1073150" y="3327400"/>
          <p14:tracePt t="10293" x="1073150" y="3295650"/>
          <p14:tracePt t="10300" x="1073150" y="3270250"/>
          <p14:tracePt t="10309" x="1073150" y="3251200"/>
          <p14:tracePt t="10317" x="1073150" y="3206750"/>
          <p14:tracePt t="10326" x="1073150" y="3162300"/>
          <p14:tracePt t="10333" x="1073150" y="3124200"/>
          <p14:tracePt t="10343" x="1073150" y="3092450"/>
          <p14:tracePt t="10350" x="1073150" y="3073400"/>
          <p14:tracePt t="10359" x="1073150" y="3016250"/>
          <p14:tracePt t="10367" x="1073150" y="2978150"/>
          <p14:tracePt t="10377" x="1073150" y="2946400"/>
          <p14:tracePt t="10383" x="1073150" y="2927350"/>
          <p14:tracePt t="10393" x="1073150" y="2870200"/>
          <p14:tracePt t="10399" x="1073150" y="2844800"/>
          <p14:tracePt t="10411" x="1073150" y="2800350"/>
          <p14:tracePt t="10413" x="1073150" y="2781300"/>
          <p14:tracePt t="10420" x="1073150" y="2743200"/>
          <p14:tracePt t="10429" x="1073150" y="2724150"/>
          <p14:tracePt t="10436" x="1073150" y="2692400"/>
          <p14:tracePt t="10444" x="1073150" y="2654300"/>
          <p14:tracePt t="10452" x="1073150" y="2641600"/>
          <p14:tracePt t="10460" x="1073150" y="2609850"/>
          <p14:tracePt t="10468" x="1073150" y="2590800"/>
          <p14:tracePt t="10476" x="1073150" y="2578100"/>
          <p14:tracePt t="10484" x="1073150" y="2546350"/>
          <p14:tracePt t="10494" x="1073150" y="2533650"/>
          <p14:tracePt t="10501" x="1073150" y="2508250"/>
          <p14:tracePt t="10510" x="1073150" y="2501900"/>
          <p14:tracePt t="10517" x="1073150" y="2476500"/>
          <p14:tracePt t="10527" x="1073150" y="2451100"/>
          <p14:tracePt t="10533" x="1073150" y="2444750"/>
          <p14:tracePt t="10543" x="1073150" y="2419350"/>
          <p14:tracePt t="10550" x="1073150" y="2387600"/>
          <p14:tracePt t="10559" x="1073150" y="2362200"/>
          <p14:tracePt t="10566" x="1073150" y="2330450"/>
          <p14:tracePt t="10577" x="1073150" y="2298700"/>
          <p14:tracePt t="10583" x="1073150" y="2260600"/>
          <p14:tracePt t="10593" x="1066800" y="2216150"/>
          <p14:tracePt t="10601" x="1066800" y="2171700"/>
          <p14:tracePt t="10610" x="1066800" y="2120900"/>
          <p14:tracePt t="10616" x="1054100" y="2070100"/>
          <p14:tracePt t="10627" x="1054100" y="2006600"/>
          <p14:tracePt t="10628" x="1054100" y="1936750"/>
          <p14:tracePt t="10636" x="1041400" y="1879600"/>
          <p14:tracePt t="10645" x="1041400" y="1816100"/>
          <p14:tracePt t="10652" x="1041400" y="1771650"/>
          <p14:tracePt t="10661" x="1041400" y="1746250"/>
          <p14:tracePt t="10668" x="1028700" y="1670050"/>
          <p14:tracePt t="10677" x="1028700" y="1644650"/>
          <p14:tracePt t="10685" x="1028700" y="1612900"/>
          <p14:tracePt t="10693" x="1028700" y="1581150"/>
          <p14:tracePt t="10701" x="1028700" y="1555750"/>
          <p14:tracePt t="10710" x="1022350" y="1536700"/>
          <p14:tracePt t="10718" x="1009650" y="1511300"/>
          <p14:tracePt t="10728" x="1009650" y="1492250"/>
          <p14:tracePt t="10735" x="1009650" y="1479550"/>
          <p14:tracePt t="10743" x="996950" y="1454150"/>
          <p14:tracePt t="10751" x="996950" y="1447800"/>
          <p14:tracePt t="10760" x="996950" y="1435100"/>
          <p14:tracePt t="10767" x="984250" y="1422400"/>
          <p14:tracePt t="10776" x="984250" y="1403350"/>
          <p14:tracePt t="10784" x="984250" y="1390650"/>
          <p14:tracePt t="10793" x="984250" y="1377950"/>
          <p14:tracePt t="10800" x="984250" y="1365250"/>
          <p14:tracePt t="10809" x="984250" y="1346200"/>
          <p14:tracePt t="10815" x="977900" y="1333500"/>
          <p14:tracePt t="10827" x="977900" y="1320800"/>
          <p14:tracePt t="10828" x="977900" y="1308100"/>
          <p14:tracePt t="10836" x="977900" y="1301750"/>
          <p14:tracePt t="10844" x="977900" y="1289050"/>
          <p14:tracePt t="10860" x="977900" y="1276350"/>
          <p14:tracePt t="10868" x="977900" y="1263650"/>
          <p14:tracePt t="10885" x="977900" y="1257300"/>
          <p14:tracePt t="10924" x="977900" y="1244600"/>
          <p14:tracePt t="10932" x="965200" y="1244600"/>
          <p14:tracePt t="10988" x="965200" y="1257300"/>
          <p14:tracePt t="11012" x="965200" y="1263650"/>
          <p14:tracePt t="11124" x="965200" y="1276350"/>
          <p14:tracePt t="11165" x="965200" y="1289050"/>
          <p14:tracePt t="11181" x="965200" y="1301750"/>
          <p14:tracePt t="11196" x="965200" y="1308100"/>
          <p14:tracePt t="11205" x="965200" y="1333500"/>
          <p14:tracePt t="11213" x="965200" y="1358900"/>
          <p14:tracePt t="11221" x="965200" y="1390650"/>
          <p14:tracePt t="11229" x="952500" y="1454150"/>
          <p14:tracePt t="11238" x="939800" y="1536700"/>
          <p14:tracePt t="11247" x="939800" y="1625600"/>
          <p14:tracePt t="11254" x="927100" y="1746250"/>
          <p14:tracePt t="11263" x="927100" y="1930400"/>
          <p14:tracePt t="11271" x="920750" y="2228850"/>
          <p14:tracePt t="11280" x="920750" y="2489200"/>
          <p14:tracePt t="11287" x="920750" y="2768600"/>
          <p14:tracePt t="11295" x="920750" y="3060700"/>
          <p14:tracePt t="11302" x="927100" y="3359150"/>
          <p14:tracePt t="11311" x="965200" y="3644900"/>
          <p14:tracePt t="11318" x="977900" y="3765550"/>
          <p14:tracePt t="11327" x="1022350" y="3968750"/>
          <p14:tracePt t="11334" x="1028700" y="4044950"/>
          <p14:tracePt t="11344" x="1066800" y="4191000"/>
          <p14:tracePt t="11352" x="1085850" y="4305300"/>
          <p14:tracePt t="11360" x="1117600" y="4394200"/>
          <p14:tracePt t="11369" x="1117600" y="4413250"/>
          <p14:tracePt t="11377" x="1155700" y="4502150"/>
          <p14:tracePt t="11385" x="1174750" y="4546600"/>
          <p14:tracePt t="11394" x="1187450" y="4584700"/>
          <p14:tracePt t="11401" x="1212850" y="4616450"/>
          <p14:tracePt t="11412" x="1231900" y="4660900"/>
          <p14:tracePt t="11414" x="1263650" y="4718050"/>
          <p14:tracePt t="11425" x="1289050" y="4749800"/>
          <p14:tracePt t="11434" x="1308100" y="4794250"/>
          <p14:tracePt t="11443" x="1333500" y="4851400"/>
          <p14:tracePt t="11451" x="1346200" y="4864100"/>
          <p14:tracePt t="11460" x="1365250" y="4908550"/>
          <p14:tracePt t="11467" x="1377950" y="4927600"/>
          <p14:tracePt t="11476" x="1390650" y="4953000"/>
          <p14:tracePt t="11478" x="1403350" y="4965700"/>
          <p14:tracePt t="11488" x="1403350" y="4978400"/>
          <p14:tracePt t="11496" x="1403350" y="4984750"/>
          <p14:tracePt t="11503" x="1409700" y="4984750"/>
          <p14:tracePt t="11511" x="1409700" y="4997450"/>
          <p14:tracePt t="11606" x="1422400" y="4997450"/>
          <p14:tracePt t="11629" x="1422400" y="4984750"/>
          <p14:tracePt t="11637" x="1435100" y="4978400"/>
          <p14:tracePt t="11646" x="1447800" y="4965700"/>
          <p14:tracePt t="11655" x="1454150" y="4953000"/>
          <p14:tracePt t="11665" x="1466850" y="4940300"/>
          <p14:tracePt t="11675" x="1479550" y="4927600"/>
          <p14:tracePt t="11683" x="1492250" y="4921250"/>
          <p14:tracePt t="11693" x="1498600" y="4908550"/>
          <p14:tracePt t="11694" x="1511300" y="4895850"/>
          <p14:tracePt t="11703" x="1524000" y="4883150"/>
          <p14:tracePt t="11713" x="1536700" y="4876800"/>
          <p14:tracePt t="11721" x="1536700" y="4864100"/>
          <p14:tracePt t="11731" x="1536700" y="4851400"/>
          <p14:tracePt t="11738" x="1549400" y="4838700"/>
          <p14:tracePt t="11747" x="1549400" y="4832350"/>
          <p14:tracePt t="11754" x="1549400" y="4819650"/>
          <p14:tracePt t="11777" x="1549400" y="4806950"/>
          <p14:tracePt t="11778" x="1549400" y="4794250"/>
          <p14:tracePt t="11786" x="1549400" y="4787900"/>
          <p14:tracePt t="11794" x="1549400" y="4762500"/>
          <p14:tracePt t="11801" x="1549400" y="4749800"/>
          <p14:tracePt t="11810" x="1549400" y="4730750"/>
          <p14:tracePt t="11818" x="1549400" y="4718050"/>
          <p14:tracePt t="11827" x="1549400" y="4692650"/>
          <p14:tracePt t="11834" x="1549400" y="4673600"/>
          <p14:tracePt t="11843" x="1555750" y="4648200"/>
          <p14:tracePt t="11851" x="1555750" y="4641850"/>
          <p14:tracePt t="11859" x="1555750" y="4616450"/>
          <p14:tracePt t="11867" x="1568450" y="4603750"/>
          <p14:tracePt t="11876" x="1568450" y="4597400"/>
          <p14:tracePt t="11883" x="1568450" y="4572000"/>
          <p14:tracePt t="11894" x="1581150" y="4559300"/>
          <p14:tracePt t="11895" x="1581150" y="4546600"/>
          <p14:tracePt t="11903" x="1581150" y="4540250"/>
          <p14:tracePt t="11911" x="1593850" y="4527550"/>
          <p14:tracePt t="11920" x="1593850" y="4514850"/>
          <p14:tracePt t="11928" x="1593850" y="4502150"/>
          <p14:tracePt t="11935" x="1600200" y="4483100"/>
          <p14:tracePt t="11944" x="1600200" y="4457700"/>
          <p14:tracePt t="11951" x="1600200" y="4438650"/>
          <p14:tracePt t="11962" x="1600200" y="4413250"/>
          <p14:tracePt t="11969" x="1600200" y="4394200"/>
          <p14:tracePt t="11978" x="1600200" y="4381500"/>
          <p14:tracePt t="11985" x="1593850" y="4349750"/>
          <p14:tracePt t="11995" x="1593850" y="4337050"/>
          <p14:tracePt t="12002" x="1581150" y="4311650"/>
          <p14:tracePt t="12011" x="1568450" y="4305300"/>
          <p14:tracePt t="12019" x="1555750" y="4292600"/>
          <p14:tracePt t="12029" x="1555750" y="4267200"/>
          <p14:tracePt t="12035" x="1555750" y="4260850"/>
          <p14:tracePt t="12043" x="1549400" y="4248150"/>
          <p14:tracePt t="12052" x="1549400" y="4235450"/>
          <p14:tracePt t="12059" x="1549400" y="4222750"/>
          <p14:tracePt t="12066" x="1549400" y="4216400"/>
          <p14:tracePt t="12078" x="1549400" y="4203700"/>
          <p14:tracePt t="12079" x="1536700" y="4203700"/>
          <p14:tracePt t="12087" x="1536700" y="4191000"/>
          <p14:tracePt t="12095" x="1536700" y="4178300"/>
          <p14:tracePt t="12111" x="1536700" y="4165600"/>
          <p14:tracePt t="12134" x="1524000" y="4165600"/>
          <p14:tracePt t="12780" x="1549400" y="4165600"/>
          <p14:tracePt t="12788" x="1568450" y="4165600"/>
          <p14:tracePt t="12796" x="1600200" y="4165600"/>
          <p14:tracePt t="12804" x="1638300" y="4165600"/>
          <p14:tracePt t="12812" x="1670050" y="4165600"/>
          <p14:tracePt t="12820" x="1714500" y="4165600"/>
          <p14:tracePt t="12828" x="1771650" y="4165600"/>
          <p14:tracePt t="12836" x="1816100" y="4165600"/>
          <p14:tracePt t="12844" x="1873250" y="4165600"/>
          <p14:tracePt t="12852" x="1930400" y="4165600"/>
          <p14:tracePt t="12861" x="1993900" y="4165600"/>
          <p14:tracePt t="12868" x="2051050" y="4165600"/>
          <p14:tracePt t="12877" x="2127250" y="4165600"/>
          <p14:tracePt t="12884" x="2197100" y="4165600"/>
          <p14:tracePt t="12893" x="2273300" y="4165600"/>
          <p14:tracePt t="12901" x="2406650" y="4165600"/>
          <p14:tracePt t="12910" x="2501900" y="4165600"/>
          <p14:tracePt t="12917" x="2552700" y="4165600"/>
          <p14:tracePt t="12927" x="2635250" y="4165600"/>
          <p14:tracePt t="12934" x="2724150" y="4165600"/>
          <p14:tracePt t="12943" x="2813050" y="4165600"/>
          <p14:tracePt t="12950" x="2882900" y="4165600"/>
          <p14:tracePt t="12962" x="2946400" y="4165600"/>
          <p14:tracePt t="12969" x="3016250" y="4165600"/>
          <p14:tracePt t="12977" x="3073400" y="4165600"/>
          <p14:tracePt t="12984" x="3117850" y="4165600"/>
          <p14:tracePt t="12994" x="3162300" y="4165600"/>
          <p14:tracePt t="12996" x="3181350" y="4165600"/>
          <p14:tracePt t="13004" x="3251200" y="4165600"/>
          <p14:tracePt t="13012" x="3263900" y="4165600"/>
          <p14:tracePt t="13020" x="3295650" y="4165600"/>
          <p14:tracePt t="13028" x="3327400" y="4165600"/>
          <p14:tracePt t="13042" x="3352800" y="4165600"/>
          <p14:tracePt t="13049" x="3384550" y="4165600"/>
          <p14:tracePt t="13058" x="3416300" y="4165600"/>
          <p14:tracePt t="13064" x="3429000" y="4165600"/>
          <p14:tracePt t="13072" x="3460750" y="4165600"/>
          <p14:tracePt t="13081" x="3473450" y="4165600"/>
          <p14:tracePt t="13088" x="3498850" y="4165600"/>
          <p14:tracePt t="13096" x="3530600" y="4165600"/>
          <p14:tracePt t="13104" x="3543300" y="4165600"/>
          <p14:tracePt t="13112" x="3562350" y="4165600"/>
          <p14:tracePt t="13119" x="3587750" y="4165600"/>
          <p14:tracePt t="13128" x="3619500" y="4165600"/>
          <p14:tracePt t="13134" x="3644900" y="4165600"/>
          <p14:tracePt t="13143" x="3676650" y="4165600"/>
          <p14:tracePt t="13151" x="3708400" y="4165600"/>
          <p14:tracePt t="13160" x="3740150" y="4159250"/>
          <p14:tracePt t="13168" x="3784600" y="4159250"/>
          <p14:tracePt t="13176" x="3835400" y="4159250"/>
          <p14:tracePt t="13183" x="3854450" y="4159250"/>
          <p14:tracePt t="13193" x="3911600" y="4159250"/>
          <p14:tracePt t="13200" x="3930650" y="4159250"/>
          <p14:tracePt t="13210" x="3987800" y="4159250"/>
          <p14:tracePt t="13216" x="4013200" y="4159250"/>
          <p14:tracePt t="13227" x="4044950" y="4159250"/>
          <p14:tracePt t="13233" x="4070350" y="4159250"/>
          <p14:tracePt t="13244" x="4089400" y="4159250"/>
          <p14:tracePt t="13245" x="4121150" y="4159250"/>
          <p14:tracePt t="13253" x="4159250" y="4159250"/>
          <p14:tracePt t="13261" x="4191000" y="4159250"/>
          <p14:tracePt t="13269" x="4216400" y="4159250"/>
          <p14:tracePt t="13277" x="4235450" y="4159250"/>
          <p14:tracePt t="13284" x="4279900" y="4159250"/>
          <p14:tracePt t="13293" x="4305300" y="4159250"/>
          <p14:tracePt t="13301" x="4337050" y="4159250"/>
          <p14:tracePt t="13311" x="4356100" y="4159250"/>
          <p14:tracePt t="13318" x="4381500" y="4159250"/>
          <p14:tracePt t="13327" x="4413250" y="4159250"/>
          <p14:tracePt t="13334" x="4438650" y="4159250"/>
          <p14:tracePt t="13343" x="4457700" y="4159250"/>
          <p14:tracePt t="13351" x="4470400" y="4159250"/>
          <p14:tracePt t="13360" x="4495800" y="4159250"/>
          <p14:tracePt t="13367" x="4502150" y="4159250"/>
          <p14:tracePt t="13376" x="4514850" y="4165600"/>
          <p14:tracePt t="13384" x="4546600" y="4165600"/>
          <p14:tracePt t="13393" x="4584700" y="4165600"/>
          <p14:tracePt t="13400" x="4616450" y="4165600"/>
          <p14:tracePt t="13411" x="4648200" y="4165600"/>
          <p14:tracePt t="13417" x="4705350" y="4165600"/>
          <p14:tracePt t="13427" x="4762500" y="4165600"/>
          <p14:tracePt t="13433" x="4819650" y="4165600"/>
          <p14:tracePt t="13443" x="4876800" y="4165600"/>
          <p14:tracePt t="13450" x="4927600" y="4165600"/>
          <p14:tracePt t="13461" x="4953000" y="4165600"/>
          <p14:tracePt t="13463" x="5041900" y="4165600"/>
          <p14:tracePt t="13470" x="5054600" y="4165600"/>
          <p14:tracePt t="13478" x="5086350" y="4165600"/>
          <p14:tracePt t="13485" x="5156200" y="4165600"/>
          <p14:tracePt t="13494" x="5168900" y="4165600"/>
          <p14:tracePt t="13501" x="5219700" y="4165600"/>
          <p14:tracePt t="13510" x="5257800" y="4165600"/>
          <p14:tracePt t="13518" x="5302250" y="4165600"/>
          <p14:tracePt t="13527" x="5346700" y="4178300"/>
          <p14:tracePt t="13535" x="5422900" y="4178300"/>
          <p14:tracePt t="13543" x="5454650" y="4191000"/>
          <p14:tracePt t="13551" x="5524500" y="4191000"/>
          <p14:tracePt t="13560" x="5568950" y="4203700"/>
          <p14:tracePt t="13568" x="5626100" y="4216400"/>
          <p14:tracePt t="13577" x="5645150" y="4222750"/>
          <p14:tracePt t="13585" x="5727700" y="4235450"/>
          <p14:tracePt t="13594" x="5740400" y="4248150"/>
          <p14:tracePt t="13602" x="5772150" y="4248150"/>
          <p14:tracePt t="13610" x="5784850" y="4248150"/>
          <p14:tracePt t="13617" x="5803900" y="4248150"/>
          <p14:tracePt t="13627" x="5816600" y="4248150"/>
          <p14:tracePt t="13643" x="5829300" y="4248150"/>
          <p14:tracePt t="13650" x="5835650" y="4248150"/>
          <p14:tracePt t="13660" x="5848350" y="4248150"/>
          <p14:tracePt t="13662" x="5861050" y="4248150"/>
          <p14:tracePt t="13670" x="5873750" y="4248150"/>
          <p14:tracePt t="13678" x="5905500" y="4248150"/>
          <p14:tracePt t="13686" x="5918200" y="4248150"/>
          <p14:tracePt t="13694" x="5930900" y="4248150"/>
          <p14:tracePt t="13702" x="5949950" y="4248150"/>
          <p14:tracePt t="13711" x="5962650" y="4248150"/>
          <p14:tracePt t="13718" x="5975350" y="4248150"/>
          <p14:tracePt t="13727" x="5981700" y="4248150"/>
          <p14:tracePt t="13735" x="5994400" y="4248150"/>
          <p14:tracePt t="13744" x="6007100" y="4248150"/>
          <p14:tracePt t="13751" x="6019800" y="4248150"/>
          <p14:tracePt t="13766" x="6026150" y="4248150"/>
          <p14:tracePt t="13777" x="6038850" y="4248150"/>
          <p14:tracePt t="13784" x="6051550" y="4248150"/>
          <p14:tracePt t="13793" x="6070600" y="4248150"/>
          <p14:tracePt t="13800" x="6083300" y="4248150"/>
          <p14:tracePt t="13810" x="6121400" y="4235450"/>
          <p14:tracePt t="13818" x="6127750" y="4235450"/>
          <p14:tracePt t="13827" x="6153150" y="4235450"/>
          <p14:tracePt t="13834" x="6184900" y="4235450"/>
          <p14:tracePt t="13843" x="6197600" y="4222750"/>
          <p14:tracePt t="13851" x="6229350" y="4222750"/>
          <p14:tracePt t="13860" x="6242050" y="4216400"/>
          <p14:tracePt t="13867" x="6261100" y="4216400"/>
          <p14:tracePt t="13876" x="6311900" y="4216400"/>
          <p14:tracePt t="13883" x="6318250" y="4203700"/>
          <p14:tracePt t="13894" x="6362700" y="4203700"/>
          <p14:tracePt t="13895" x="6375400" y="4203700"/>
          <p14:tracePt t="13902" x="6419850" y="4191000"/>
          <p14:tracePt t="13911" x="6451600" y="4191000"/>
          <p14:tracePt t="13918" x="6489700" y="4191000"/>
          <p14:tracePt t="13927" x="6521450" y="4191000"/>
          <p14:tracePt t="13934" x="6553200" y="4191000"/>
          <p14:tracePt t="13943" x="6591300" y="4191000"/>
          <p14:tracePt t="13950" x="6642100" y="4191000"/>
          <p14:tracePt t="13962" x="6680200" y="4191000"/>
          <p14:tracePt t="13970" x="6724650" y="4191000"/>
          <p14:tracePt t="13978" x="6769100" y="4191000"/>
          <p14:tracePt t="13985" x="6781800" y="4191000"/>
          <p14:tracePt t="13994" x="6813550" y="4191000"/>
          <p14:tracePt t="14001" x="6858000" y="4191000"/>
          <p14:tracePt t="14010" x="6889750" y="4191000"/>
          <p14:tracePt t="14017" x="6915150" y="4191000"/>
          <p14:tracePt t="14027" x="6959600" y="4191000"/>
          <p14:tracePt t="14034" x="7004050" y="4191000"/>
          <p14:tracePt t="14043" x="7035800" y="4178300"/>
          <p14:tracePt t="14051" x="7080250" y="4178300"/>
          <p14:tracePt t="14060" x="7124700" y="4178300"/>
          <p14:tracePt t="14066" x="7169150" y="4178300"/>
          <p14:tracePt t="14077" x="7194550" y="4178300"/>
          <p14:tracePt t="14079" x="7264400" y="4178300"/>
          <p14:tracePt t="14086" x="7308850" y="4178300"/>
          <p14:tracePt t="14094" x="7327900" y="4178300"/>
          <p14:tracePt t="14103" x="7359650" y="4178300"/>
          <p14:tracePt t="14111" x="7397750" y="4178300"/>
          <p14:tracePt t="14119" x="7416800" y="4178300"/>
          <p14:tracePt t="14128" x="7442200" y="4178300"/>
          <p14:tracePt t="14135" x="7461250" y="4178300"/>
          <p14:tracePt t="14144" x="7499350" y="4178300"/>
          <p14:tracePt t="14150" x="7505700" y="4178300"/>
          <p14:tracePt t="14160" x="7531100" y="4178300"/>
          <p14:tracePt t="14168" x="7550150" y="4178300"/>
          <p14:tracePt t="14177" x="7575550" y="4178300"/>
          <p14:tracePt t="14184" x="7588250" y="4178300"/>
          <p14:tracePt t="14193" x="7607300" y="4178300"/>
          <p14:tracePt t="14200" x="7620000" y="4178300"/>
          <p14:tracePt t="14209" x="7645400" y="4191000"/>
          <p14:tracePt t="14218" x="7651750" y="4203700"/>
          <p14:tracePt t="14227" x="7677150" y="4203700"/>
          <p14:tracePt t="14234" x="7689850" y="4216400"/>
          <p14:tracePt t="14244" x="7708900" y="4216400"/>
          <p14:tracePt t="14250" x="7721600" y="4216400"/>
          <p14:tracePt t="14260" x="7734300" y="4222750"/>
          <p14:tracePt t="14268" x="7766050" y="4222750"/>
          <p14:tracePt t="14277" x="7778750" y="4222750"/>
          <p14:tracePt t="14283" x="7785100" y="4222750"/>
          <p14:tracePt t="14293" x="7823200" y="4222750"/>
          <p14:tracePt t="14295" x="7835900" y="4222750"/>
          <p14:tracePt t="14303" x="7867650" y="4222750"/>
          <p14:tracePt t="14311" x="7886700" y="4222750"/>
          <p14:tracePt t="14319" x="7912100" y="4235450"/>
          <p14:tracePt t="14328" x="7956550" y="4235450"/>
          <p14:tracePt t="14335" x="7975600" y="4235450"/>
          <p14:tracePt t="14344" x="8013700" y="4235450"/>
          <p14:tracePt t="14351" x="8045450" y="4248150"/>
          <p14:tracePt t="14361" x="8070850" y="4248150"/>
          <p14:tracePt t="14368" x="8089900" y="4260850"/>
          <p14:tracePt t="14377" x="8115300" y="4260850"/>
          <p14:tracePt t="14384" x="8121650" y="4260850"/>
          <p14:tracePt t="14394" x="8147050" y="4260850"/>
          <p14:tracePt t="14400" x="8166100" y="4267200"/>
          <p14:tracePt t="14411" x="8178800" y="4267200"/>
          <p14:tracePt t="14418" x="8191500" y="4267200"/>
          <p14:tracePt t="14427" x="8204200" y="4267200"/>
          <p14:tracePt t="14433" x="8216900" y="4267200"/>
          <p14:tracePt t="14444" x="8235950" y="4267200"/>
          <p14:tracePt t="14460" x="8261350" y="4267200"/>
          <p14:tracePt t="14468" x="8267700" y="4267200"/>
          <p14:tracePt t="14476" x="8280400" y="4267200"/>
          <p14:tracePt t="14495" x="8293100" y="4267200"/>
          <p14:tracePt t="14503" x="8305800" y="4267200"/>
          <p14:tracePt t="14951" x="8248650" y="4267200"/>
          <p14:tracePt t="14961" x="8121650" y="4267200"/>
          <p14:tracePt t="14968" x="8001000" y="4267200"/>
          <p14:tracePt t="14977" x="7854950" y="4267200"/>
          <p14:tracePt t="14984" x="7708900" y="4267200"/>
          <p14:tracePt t="14994" x="7404100" y="4305300"/>
          <p14:tracePt t="15001" x="6826250" y="4381500"/>
          <p14:tracePt t="15010" x="6445250" y="4457700"/>
          <p14:tracePt t="15017" x="6064250" y="4527550"/>
          <p14:tracePt t="15025" x="5613400" y="4641850"/>
          <p14:tracePt t="15033" x="5156200" y="4730750"/>
          <p14:tracePt t="15042" x="4692650" y="4851400"/>
          <p14:tracePt t="15049" x="4483100" y="4895850"/>
          <p14:tracePt t="15058" x="3721100" y="5086350"/>
          <p14:tracePt t="15300" x="1739900" y="5130800"/>
          <p14:tracePt t="15312" x="1727200" y="5118100"/>
          <p14:tracePt t="15313" x="1714500" y="5099050"/>
          <p14:tracePt t="15322" x="1701800" y="5086350"/>
          <p14:tracePt t="15332" x="1682750" y="5073650"/>
          <p14:tracePt t="15342" x="1670050" y="5067300"/>
          <p14:tracePt t="15350" x="1657350" y="5054600"/>
          <p14:tracePt t="15359" x="1657350" y="5041900"/>
          <p14:tracePt t="15365" x="1644650" y="5022850"/>
          <p14:tracePt t="15375" x="1638300" y="5010150"/>
          <p14:tracePt t="15382" x="1625600" y="4978400"/>
          <p14:tracePt t="15392" x="1600200" y="4908550"/>
          <p14:tracePt t="15393" x="1600200" y="4876800"/>
          <p14:tracePt t="15402" x="1581150" y="4806950"/>
          <p14:tracePt t="15411" x="1568450" y="4730750"/>
          <p14:tracePt t="15420" x="1555750" y="4641850"/>
          <p14:tracePt t="15430" x="1536700" y="4483100"/>
          <p14:tracePt t="15438" x="1524000" y="4438650"/>
          <p14:tracePt t="15447" x="1511300" y="4349750"/>
          <p14:tracePt t="15454" x="1492250" y="4260850"/>
          <p14:tracePt t="15464" x="1479550" y="4178300"/>
          <p14:tracePt t="15466" x="1454150" y="4114800"/>
          <p14:tracePt t="15476" x="1447800" y="4057650"/>
          <p14:tracePt t="15485" x="1435100" y="4000500"/>
          <p14:tracePt t="15495" x="1422400" y="3975100"/>
          <p14:tracePt t="15502" x="1409700" y="3930650"/>
          <p14:tracePt t="15511" x="1403350" y="3898900"/>
          <p14:tracePt t="15519" x="1390650" y="3879850"/>
          <p14:tracePt t="15527" x="1390650" y="3854450"/>
          <p14:tracePt t="15533" x="1390650" y="3835400"/>
          <p14:tracePt t="15544" x="1377950" y="3822700"/>
          <p14:tracePt t="15546" x="1377950" y="3810000"/>
          <p14:tracePt t="15585" x="1365250" y="3810000"/>
          <p14:tracePt t="15681" x="1365250" y="3822700"/>
          <p14:tracePt t="15706" x="1358900" y="3822700"/>
          <p14:tracePt t="15714" x="1358900" y="3835400"/>
          <p14:tracePt t="15722" x="1358900" y="3841750"/>
          <p14:tracePt t="15738" x="1358900" y="3854450"/>
          <p14:tracePt t="15746" x="1358900" y="3867150"/>
          <p14:tracePt t="15770" x="1358900" y="3879850"/>
          <p14:tracePt t="15930" x="1358900" y="3867150"/>
          <p14:tracePt t="15938" x="1365250" y="3867150"/>
          <p14:tracePt t="16018" x="1377950" y="3867150"/>
          <p14:tracePt t="16082" x="1390650" y="3867150"/>
          <p14:tracePt t="16138" x="1403350" y="3867150"/>
          <p14:tracePt t="16154" x="1409700" y="3867150"/>
          <p14:tracePt t="16171" x="1422400" y="3867150"/>
          <p14:tracePt t="16179" x="1435100" y="3867150"/>
          <p14:tracePt t="16195" x="1447800" y="3867150"/>
          <p14:tracePt t="16226" x="1454150" y="3867150"/>
          <p14:tracePt t="16395" x="1466850" y="3867150"/>
          <p14:tracePt t="16876" x="1479550" y="3867150"/>
          <p14:tracePt t="16900" x="1479550" y="3879850"/>
          <p14:tracePt t="16972" x="1492250" y="3879850"/>
          <p14:tracePt t="17045" x="1498600" y="3879850"/>
          <p14:tracePt t="17085" x="1511300" y="3879850"/>
          <p14:tracePt t="17109" x="1511300" y="3886200"/>
          <p14:tracePt t="17125" x="1524000" y="3886200"/>
          <p14:tracePt t="17164" x="1536700" y="3886200"/>
          <p14:tracePt t="17221" x="1549400" y="3898900"/>
          <p14:tracePt t="17261" x="1555750" y="3898900"/>
          <p14:tracePt t="17285" x="1568450" y="3898900"/>
          <p14:tracePt t="17325" x="1581150" y="3898900"/>
          <p14:tracePt t="17349" x="1581150" y="3911600"/>
          <p14:tracePt t="17359" x="1593850" y="3911600"/>
          <p14:tracePt t="17375" x="1600200" y="3911600"/>
          <p14:tracePt t="17382" x="1612900" y="3911600"/>
          <p14:tracePt t="17391" x="1612900" y="3924300"/>
          <p14:tracePt t="17398" x="1638300" y="3924300"/>
          <p14:tracePt t="17405" x="1644650" y="3924300"/>
          <p14:tracePt t="17422" x="1657350" y="3930650"/>
          <p14:tracePt t="17432" x="1670050" y="3930650"/>
          <p14:tracePt t="17439" x="1682750" y="3930650"/>
          <p14:tracePt t="17448" x="1689100" y="3930650"/>
          <p14:tracePt t="17462" x="1701800" y="3930650"/>
          <p14:tracePt t="17470" x="1714500" y="3930650"/>
          <p14:tracePt t="17485" x="1727200" y="3930650"/>
          <p14:tracePt t="17495" x="1727200" y="3943350"/>
          <p14:tracePt t="17503" x="1739900" y="3943350"/>
          <p14:tracePt t="17518" x="1746250" y="3943350"/>
          <p14:tracePt t="17533" x="1758950" y="3943350"/>
          <p14:tracePt t="17550" x="1771650" y="3943350"/>
          <p14:tracePt t="17566" x="1784350" y="3956050"/>
          <p14:tracePt t="17582" x="1790700" y="3956050"/>
          <p14:tracePt t="17613" x="1803400" y="3956050"/>
          <p14:tracePt t="17638" x="1816100" y="3956050"/>
          <p14:tracePt t="17670" x="1828800" y="3956050"/>
          <p14:tracePt t="17686" x="1835150" y="3956050"/>
          <p14:tracePt t="17703" x="1847850" y="3956050"/>
          <p14:tracePt t="17726" x="1860550" y="3956050"/>
          <p14:tracePt t="17758" x="1873250" y="3956050"/>
          <p14:tracePt t="17782" x="1879600" y="3956050"/>
          <p14:tracePt t="17798" x="1892300" y="3956050"/>
          <p14:tracePt t="17814" x="1905000" y="3956050"/>
          <p14:tracePt t="17830" x="1917700" y="3956050"/>
          <p14:tracePt t="17846" x="1930400" y="3956050"/>
          <p14:tracePt t="17870" x="1936750" y="3956050"/>
          <p14:tracePt t="17886" x="1949450" y="3956050"/>
          <p14:tracePt t="17918" x="1962150" y="3956050"/>
          <p14:tracePt t="17942" x="1974850" y="3956050"/>
          <p14:tracePt t="17959" x="1981200" y="3956050"/>
          <p14:tracePt t="17975" x="1981200" y="3943350"/>
          <p14:tracePt t="17983" x="1993900" y="3943350"/>
          <p14:tracePt t="18014" x="2006600" y="3943350"/>
          <p14:tracePt t="18038" x="2006600" y="3930650"/>
          <p14:tracePt t="18046" x="2019300" y="3930650"/>
          <p14:tracePt t="18086" x="2025650" y="3930650"/>
          <p14:tracePt t="18119" x="2038350" y="3930650"/>
          <p14:tracePt t="18135" x="2038350" y="3924300"/>
          <p14:tracePt t="18144" x="2051050" y="3924300"/>
          <p14:tracePt t="18183" x="2063750" y="3924300"/>
          <p14:tracePt t="18192" x="2063750" y="3911600"/>
          <p14:tracePt t="18239" x="2070100" y="3911600"/>
          <p14:tracePt t="18311" x="2082800" y="3911600"/>
          <p14:tracePt t="18335" x="2082800" y="3898900"/>
          <p14:tracePt t="18391" x="2095500" y="3898900"/>
          <p14:tracePt t="18464" x="2108200" y="3898900"/>
          <p14:tracePt t="18536" x="2120900" y="3898900"/>
          <p14:tracePt t="18552" x="2120900" y="3886200"/>
          <p14:tracePt t="18608" x="2127250" y="3886200"/>
          <p14:tracePt t="18672" x="2139950" y="3886200"/>
          <p14:tracePt t="18728" x="2152650" y="3886200"/>
          <p14:tracePt t="18792" x="2165350" y="3886200"/>
          <p14:tracePt t="18872" x="2171700" y="3886200"/>
          <p14:tracePt t="18912" x="2184400" y="3886200"/>
          <p14:tracePt t="18936" x="2184400" y="3879850"/>
          <p14:tracePt t="18960" x="2197100" y="3879850"/>
          <p14:tracePt t="19001" x="2209800" y="3879850"/>
          <p14:tracePt t="19073" x="2216150" y="3879850"/>
          <p14:tracePt t="19137" x="2228850" y="3879850"/>
          <p14:tracePt t="19241" x="2241550" y="3879850"/>
          <p14:tracePt t="19313" x="2254250" y="3879850"/>
          <p14:tracePt t="19458" x="2260600" y="3879850"/>
          <p14:tracePt t="19610" x="2273300" y="3879850"/>
          <p14:tracePt t="19682" x="2286000" y="3879850"/>
          <p14:tracePt t="19746" x="2298700" y="3879850"/>
          <p14:tracePt t="19826" x="2311400" y="3879850"/>
          <p14:tracePt t="19858" x="2317750" y="3879850"/>
          <p14:tracePt t="19899" x="2330450" y="3879850"/>
          <p14:tracePt t="19946" x="2343150" y="3879850"/>
          <p14:tracePt t="19962" x="2343150" y="3867150"/>
          <p14:tracePt t="20002" x="2355850" y="3867150"/>
          <p14:tracePt t="20075" x="2362200" y="3867150"/>
          <p14:tracePt t="20131" x="2374900" y="3867150"/>
          <p14:tracePt t="20315" x="2374900" y="3854450"/>
          <p14:tracePt t="20379" x="2374900" y="3841750"/>
          <p14:tracePt t="20436" x="2374900" y="3835400"/>
          <p14:tracePt t="20467" x="2374900" y="3822700"/>
          <p14:tracePt t="20500" x="2374900" y="3810000"/>
          <p14:tracePt t="20532" x="2374900" y="3797300"/>
          <p14:tracePt t="20564" x="2374900" y="3784600"/>
          <p14:tracePt t="20596" x="2374900" y="3778250"/>
          <p14:tracePt t="20628" x="2374900" y="3765550"/>
          <p14:tracePt t="20660" x="2374900" y="3752850"/>
          <p14:tracePt t="20668" x="2387600" y="3752850"/>
          <p14:tracePt t="20692" x="2387600" y="3740150"/>
          <p14:tracePt t="20716" x="2400300" y="3733800"/>
          <p14:tracePt t="20733" x="2400300" y="3721100"/>
          <p14:tracePt t="20757" x="2400300" y="3708400"/>
          <p14:tracePt t="20764" x="2406650" y="3708400"/>
          <p14:tracePt t="20788" x="2406650" y="3695700"/>
          <p14:tracePt t="20796" x="2419350" y="3695700"/>
          <p14:tracePt t="20828" x="2432050" y="3689350"/>
          <p14:tracePt t="20852" x="2444750" y="3689350"/>
          <p14:tracePt t="20869" x="2451100" y="3676650"/>
          <p14:tracePt t="20885" x="2463800" y="3676650"/>
          <p14:tracePt t="20909" x="2476500" y="3676650"/>
          <p14:tracePt t="20933" x="2489200" y="3676650"/>
          <p14:tracePt t="20965" x="2501900" y="3676650"/>
          <p14:tracePt t="20981" x="2508250" y="3676650"/>
          <p14:tracePt t="20997" x="2520950" y="3676650"/>
          <p14:tracePt t="21021" x="2533650" y="3676650"/>
          <p14:tracePt t="21029" x="2546350" y="3676650"/>
          <p14:tracePt t="21053" x="2552700" y="3676650"/>
          <p14:tracePt t="21062" x="2565400" y="3676650"/>
          <p14:tracePt t="21077" x="2578100" y="3676650"/>
          <p14:tracePt t="21094" x="2590800" y="3676650"/>
          <p14:tracePt t="21109" x="2597150" y="3663950"/>
          <p14:tracePt t="21117" x="2609850" y="3663950"/>
          <p14:tracePt t="21134" x="2622550" y="3663950"/>
          <p14:tracePt t="21159" x="2635250" y="3663950"/>
          <p14:tracePt t="21181" x="2641600" y="3663950"/>
          <p14:tracePt t="21205" x="2641600" y="3676650"/>
          <p14:tracePt t="21213" x="2654300" y="3676650"/>
          <p14:tracePt t="21253" x="2654300" y="3689350"/>
          <p14:tracePt t="21269" x="2667000" y="3689350"/>
          <p14:tracePt t="21293" x="2667000" y="3695700"/>
          <p14:tracePt t="21326" x="2667000" y="3708400"/>
          <p14:tracePt t="21349" x="2667000" y="3721100"/>
          <p14:tracePt t="21374" x="2667000" y="3733800"/>
          <p14:tracePt t="21398" x="2667000" y="3740150"/>
          <p14:tracePt t="21422" x="2667000" y="3752850"/>
          <p14:tracePt t="21438" x="2667000" y="3765550"/>
          <p14:tracePt t="21454" x="2654300" y="3778250"/>
          <p14:tracePt t="21470" x="2654300" y="3784600"/>
          <p14:tracePt t="21479" x="2654300" y="3797300"/>
          <p14:tracePt t="21487" x="2654300" y="3810000"/>
          <p14:tracePt t="21502" x="2654300" y="3822700"/>
          <p14:tracePt t="21511" x="2654300" y="3835400"/>
          <p14:tracePt t="21518" x="2654300" y="3841750"/>
          <p14:tracePt t="21535" x="2654300" y="3854450"/>
          <p14:tracePt t="21550" x="2654300" y="3867150"/>
          <p14:tracePt t="21561" x="2654300" y="3879850"/>
          <p14:tracePt t="21583" x="2654300" y="3886200"/>
          <p14:tracePt t="21611" x="2654300" y="3898900"/>
          <p14:tracePt t="21633" x="2654300" y="3911600"/>
          <p14:tracePt t="21666" x="2654300" y="3924300"/>
          <p14:tracePt t="21694" x="2654300" y="3930650"/>
          <p14:tracePt t="21734" x="2654300" y="3943350"/>
          <p14:tracePt t="21791" x="2654300" y="3956050"/>
          <p14:tracePt t="21854" x="2654300" y="3968750"/>
          <p14:tracePt t="21894" x="2654300" y="3975100"/>
          <p14:tracePt t="21911" x="2641600" y="3975100"/>
          <p14:tracePt t="21942" x="2641600" y="3987800"/>
          <p14:tracePt t="21976" x="2635250" y="3987800"/>
          <p14:tracePt t="21983" x="2635250" y="4000500"/>
          <p14:tracePt t="22023" x="2622550" y="4000500"/>
          <p14:tracePt t="22047" x="2609850" y="4013200"/>
          <p14:tracePt t="22087" x="2597150" y="4013200"/>
          <p14:tracePt t="22112" x="2597150" y="4025900"/>
          <p14:tracePt t="22127" x="2590800" y="4025900"/>
          <p14:tracePt t="22159" x="2578100" y="4025900"/>
          <p14:tracePt t="22175" x="2578100" y="4032250"/>
          <p14:tracePt t="22193" x="2565400" y="4032250"/>
          <p14:tracePt t="22215" x="2552700" y="4032250"/>
          <p14:tracePt t="22231" x="2546350" y="4044950"/>
          <p14:tracePt t="22255" x="2533650" y="4044950"/>
          <p14:tracePt t="22272" x="2520950" y="4044950"/>
          <p14:tracePt t="22287" x="2508250" y="4044950"/>
          <p14:tracePt t="22319" x="2501900" y="4044950"/>
          <p14:tracePt t="22344" x="2489200" y="4032250"/>
          <p14:tracePt t="22360" x="2476500" y="4032250"/>
          <p14:tracePt t="22368" x="2476500" y="4025900"/>
          <p14:tracePt t="22384" x="2463800" y="4013200"/>
          <p14:tracePt t="22394" x="2451100" y="4013200"/>
          <p14:tracePt t="22401" x="2444750" y="4000500"/>
          <p14:tracePt t="22412" x="2444750" y="3987800"/>
          <p14:tracePt t="22418" x="2432050" y="3987800"/>
          <p14:tracePt t="22428" x="2419350" y="3975100"/>
          <p14:tracePt t="22436" x="2406650" y="3968750"/>
          <p14:tracePt t="22444" x="2400300" y="3968750"/>
          <p14:tracePt t="22451" x="2387600" y="3956050"/>
          <p14:tracePt t="22462" x="2374900" y="3956050"/>
          <p14:tracePt t="22468" x="2355850" y="3943350"/>
          <p14:tracePt t="22483" x="2330450" y="3930650"/>
          <p14:tracePt t="22495" x="2317750" y="3930650"/>
          <p14:tracePt t="22496" x="2311400" y="3924300"/>
          <p14:tracePt t="22505" x="2298700" y="3911600"/>
          <p14:tracePt t="22513" x="2286000" y="3911600"/>
          <p14:tracePt t="22527" x="2286000" y="3898900"/>
          <p14:tracePt t="22529" x="2273300" y="3898900"/>
          <p14:tracePt t="22537" x="2273300" y="3886200"/>
          <p14:tracePt t="22545" x="2260600" y="3879850"/>
          <p14:tracePt t="22561" x="2260600" y="3867150"/>
          <p14:tracePt t="22578" x="2254250" y="3854450"/>
          <p14:tracePt t="22594" x="2254250" y="3841750"/>
          <p14:tracePt t="22611" x="2254250" y="3835400"/>
          <p14:tracePt t="22627" x="2254250" y="3822700"/>
          <p14:tracePt t="22644" x="2254250" y="3810000"/>
          <p14:tracePt t="22660" x="2254250" y="3797300"/>
          <p14:tracePt t="22677" x="2254250" y="3784600"/>
          <p14:tracePt t="22695" x="2254250" y="3778250"/>
          <p14:tracePt t="22701" x="2260600" y="3778250"/>
          <p14:tracePt t="22710" x="2260600" y="3765550"/>
          <p14:tracePt t="22730" x="2273300" y="3752850"/>
          <p14:tracePt t="22747" x="2273300" y="3740150"/>
          <p14:tracePt t="22761" x="2286000" y="3740150"/>
          <p14:tracePt t="22777" x="2286000" y="3733800"/>
          <p14:tracePt t="22785" x="2298700" y="3733800"/>
          <p14:tracePt t="22801" x="2311400" y="3721100"/>
          <p14:tracePt t="22828" x="2317750" y="3708400"/>
          <p14:tracePt t="22844" x="2330450" y="3708400"/>
          <p14:tracePt t="22860" x="2343150" y="3708400"/>
          <p14:tracePt t="22868" x="2343150" y="3695700"/>
          <p14:tracePt t="22883" x="2355850" y="3695700"/>
          <p14:tracePt t="22894" x="2362200" y="3695700"/>
          <p14:tracePt t="22916" x="2374900" y="3689350"/>
          <p14:tracePt t="22928" x="2387600" y="3689350"/>
          <p14:tracePt t="22937" x="2400300" y="3689350"/>
          <p14:tracePt t="22953" x="2406650" y="3689350"/>
          <p14:tracePt t="22964" x="2419350" y="3689350"/>
          <p14:tracePt t="22978" x="2432050" y="3689350"/>
          <p14:tracePt t="22997" x="2444750" y="3689350"/>
          <p14:tracePt t="23012" x="2451100" y="3689350"/>
          <p14:tracePt t="23020" x="2463800" y="3689350"/>
          <p14:tracePt t="23044" x="2476500" y="3689350"/>
          <p14:tracePt t="23060" x="2489200" y="3689350"/>
          <p14:tracePt t="23068" x="2501900" y="3689350"/>
          <p14:tracePt t="23094" x="2508250" y="3689350"/>
          <p14:tracePt t="23111" x="2520950" y="3689350"/>
          <p14:tracePt t="23132" x="2533650" y="3689350"/>
          <p14:tracePt t="23145" x="2546350" y="3689350"/>
          <p14:tracePt t="23162" x="2552700" y="3689350"/>
          <p14:tracePt t="23178" x="2565400" y="3689350"/>
          <p14:tracePt t="23194" x="2578100" y="3689350"/>
          <p14:tracePt t="23210" x="2590800" y="3689350"/>
          <p14:tracePt t="23233" x="2597150" y="3689350"/>
          <p14:tracePt t="23258" x="2597150" y="3695700"/>
          <p14:tracePt t="23265" x="2609850" y="3695700"/>
          <p14:tracePt t="23322" x="2609850" y="3708400"/>
          <p14:tracePt t="23370" x="2622550" y="3721100"/>
          <p14:tracePt t="23410" x="2622550" y="3733800"/>
          <p14:tracePt t="23442" x="2622550" y="3740150"/>
          <p14:tracePt t="23474" x="2622550" y="3752850"/>
          <p14:tracePt t="23497" x="2622550" y="3765550"/>
          <p14:tracePt t="23530" x="2622550" y="3778250"/>
          <p14:tracePt t="23570" x="2622550" y="3784600"/>
          <p14:tracePt t="23610" x="2622550" y="3797300"/>
          <p14:tracePt t="23650" x="2622550" y="3810000"/>
          <p14:tracePt t="23682" x="2622550" y="3822700"/>
          <p14:tracePt t="23714" x="2622550" y="3835400"/>
          <p14:tracePt t="23746" x="2622550" y="3841750"/>
          <p14:tracePt t="23762" x="2622550" y="3854450"/>
          <p14:tracePt t="23778" x="2622550" y="3867150"/>
          <p14:tracePt t="23794" x="2622550" y="3879850"/>
          <p14:tracePt t="23811" x="2622550" y="3886200"/>
          <p14:tracePt t="23826" x="2622550" y="3898900"/>
          <p14:tracePt t="23843" x="2622550" y="3911600"/>
          <p14:tracePt t="23859" x="2622550" y="3924300"/>
          <p14:tracePt t="23876" x="2622550" y="3930650"/>
          <p14:tracePt t="23899" x="2609850" y="3943350"/>
          <p14:tracePt t="23924" x="2609850" y="3956050"/>
          <p14:tracePt t="23938" x="2609850" y="3968750"/>
          <p14:tracePt t="23955" x="2609850" y="3975100"/>
          <p14:tracePt t="23965" x="2597150" y="3975100"/>
          <p14:tracePt t="23982" x="2597150" y="3987800"/>
          <p14:tracePt t="24003" x="2597150" y="4000500"/>
          <p14:tracePt t="24021" x="2590800" y="4000500"/>
          <p14:tracePt t="24036" x="2590800" y="4013200"/>
          <p14:tracePt t="24067" x="2578100" y="4013200"/>
          <p14:tracePt t="24099" x="2565400" y="4013200"/>
          <p14:tracePt t="24123" x="2552700" y="4013200"/>
          <p14:tracePt t="24147" x="2546350" y="4013200"/>
          <p14:tracePt t="24179" x="2533650" y="4013200"/>
          <p14:tracePt t="24219" x="2520950" y="4013200"/>
          <p14:tracePt t="24251" x="2520950" y="4000500"/>
          <p14:tracePt t="24259" x="2508250" y="4000500"/>
          <p14:tracePt t="24276" x="2508250" y="3987800"/>
          <p14:tracePt t="24293" x="2501900" y="3975100"/>
          <p14:tracePt t="24309" x="2489200" y="3975100"/>
          <p14:tracePt t="24316" x="2489200" y="3968750"/>
          <p14:tracePt t="24331" x="2476500" y="3956050"/>
          <p14:tracePt t="24348" x="2463800" y="3943350"/>
          <p14:tracePt t="24364" x="2451100" y="3930650"/>
          <p14:tracePt t="24380" x="2444750" y="3930650"/>
          <p14:tracePt t="24388" x="2444750" y="3924300"/>
          <p14:tracePt t="24396" x="2432050" y="3911600"/>
          <p14:tracePt t="24413" x="2419350" y="3898900"/>
          <p14:tracePt t="24428" x="2406650" y="3886200"/>
          <p14:tracePt t="24445" x="2400300" y="3886200"/>
          <p14:tracePt t="24447" x="2400300" y="3879850"/>
          <p14:tracePt t="24461" x="2387600" y="3867150"/>
          <p14:tracePt t="24470" x="2387600" y="3854450"/>
          <p14:tracePt t="24478" x="2387600" y="3841750"/>
          <p14:tracePt t="24495" x="2374900" y="3835400"/>
          <p14:tracePt t="24511" x="2374900" y="3822700"/>
          <p14:tracePt t="24519" x="2374900" y="3810000"/>
          <p14:tracePt t="24534" x="2374900" y="3797300"/>
          <p14:tracePt t="24550" x="2374900" y="3784600"/>
          <p14:tracePt t="24567" x="2374900" y="3778250"/>
          <p14:tracePt t="24583" x="2374900" y="3765550"/>
          <p14:tracePt t="24612" x="2374900" y="3752850"/>
          <p14:tracePt t="24614" x="2387600" y="3752850"/>
          <p14:tracePt t="24629" x="2387600" y="3740150"/>
          <p14:tracePt t="24637" x="2400300" y="3740150"/>
          <p14:tracePt t="24660" x="2400300" y="3733800"/>
          <p14:tracePt t="24669" x="2406650" y="3733800"/>
          <p14:tracePt t="24684" x="2406650" y="3721100"/>
          <p14:tracePt t="24693" x="2419350" y="3721100"/>
          <p14:tracePt t="24716" x="2432050" y="3721100"/>
          <p14:tracePt t="24732" x="2444750" y="3708400"/>
          <p14:tracePt t="24749" x="2451100" y="3708400"/>
          <p14:tracePt t="24764" x="2463800" y="3708400"/>
          <p14:tracePt t="24780" x="2476500" y="3708400"/>
          <p14:tracePt t="24804" x="2489200" y="3708400"/>
          <p14:tracePt t="24813" x="2501900" y="3708400"/>
          <p14:tracePt t="24821" x="2501900" y="3695700"/>
          <p14:tracePt t="24837" x="2508250" y="3695700"/>
          <p14:tracePt t="24845" x="2520950" y="3695700"/>
          <p14:tracePt t="24861" x="2533650" y="3695700"/>
          <p14:tracePt t="24877" x="2546350" y="3695700"/>
          <p14:tracePt t="24893" x="2552700" y="3695700"/>
          <p14:tracePt t="24901" x="2565400" y="3695700"/>
          <p14:tracePt t="24917" x="2578100" y="3695700"/>
          <p14:tracePt t="24933" x="2590800" y="3695700"/>
          <p14:tracePt t="24965" x="2597150" y="3695700"/>
          <p14:tracePt t="24997" x="2609850" y="3695700"/>
          <p14:tracePt t="25005" x="2609850" y="3708400"/>
          <p14:tracePt t="25021" x="2622550" y="3708400"/>
          <p14:tracePt t="25045" x="2635250" y="3721100"/>
          <p14:tracePt t="25085" x="2635250" y="3733800"/>
          <p14:tracePt t="25133" x="2635250" y="3740150"/>
          <p14:tracePt t="25213" x="2635250" y="3752850"/>
          <p14:tracePt t="25293" x="2622550" y="3752850"/>
          <p14:tracePt t="25510" x="2622550" y="3765550"/>
          <p14:tracePt t="25566" x="2622550" y="3778250"/>
          <p14:tracePt t="25582" x="2635250" y="3778250"/>
          <p14:tracePt t="25630" x="2635250" y="3784600"/>
          <p14:tracePt t="25678" x="2641600" y="3784600"/>
          <p14:tracePt t="25791" x="2641600" y="3797300"/>
          <p14:tracePt t="25870" x="2654300" y="3797300"/>
          <p14:tracePt t="25911" x="2654300" y="3810000"/>
          <p14:tracePt t="26119" x="2654300" y="3822700"/>
          <p14:tracePt t="26224" x="2667000" y="3822700"/>
          <p14:tracePt t="26231" x="2667000" y="3835400"/>
          <p14:tracePt t="26263" x="2667000" y="3841750"/>
          <p14:tracePt t="26295" x="2667000" y="3854450"/>
          <p14:tracePt t="26344" x="2679700" y="3854450"/>
          <p14:tracePt t="27294" x="2698750" y="3854450"/>
          <p14:tracePt t="27302" x="2711450" y="3854450"/>
          <p14:tracePt t="27310" x="2724150" y="3854450"/>
          <p14:tracePt t="27327" x="2743200" y="3854450"/>
          <p14:tracePt t="27334" x="2755900" y="3854450"/>
          <p14:tracePt t="27343" x="2768600" y="3854450"/>
          <p14:tracePt t="27351" x="2781300" y="3854450"/>
          <p14:tracePt t="27360" x="2787650" y="3854450"/>
          <p14:tracePt t="27367" x="2800350" y="3854450"/>
          <p14:tracePt t="27376" x="2813050" y="3854450"/>
          <p14:tracePt t="27383" x="2825750" y="3854450"/>
          <p14:tracePt t="27392" x="2832100" y="3854450"/>
          <p14:tracePt t="27399" x="2844800" y="3854450"/>
          <p14:tracePt t="27409" x="2857500" y="3854450"/>
          <p14:tracePt t="27415" x="2870200" y="3854450"/>
          <p14:tracePt t="27425" x="2882900" y="3854450"/>
          <p14:tracePt t="27432" x="2889250" y="3854450"/>
          <p14:tracePt t="27447" x="2901950" y="3854450"/>
          <p14:tracePt t="27455" x="2914650" y="3854450"/>
          <p14:tracePt t="27463" x="2927350" y="3854450"/>
          <p14:tracePt t="27471" x="2933700" y="3854450"/>
          <p14:tracePt t="27479" x="2946400" y="3854450"/>
          <p14:tracePt t="27495" x="2959100" y="3854450"/>
          <p14:tracePt t="27503" x="2971800" y="3841750"/>
          <p14:tracePt t="27512" x="2978150" y="3841750"/>
          <p14:tracePt t="27527" x="2990850" y="3841750"/>
          <p14:tracePt t="27535" x="3003550" y="3841750"/>
          <p14:tracePt t="27551" x="3016250" y="3841750"/>
          <p14:tracePt t="27560" x="3022600" y="3841750"/>
          <p14:tracePt t="27576" x="3035300" y="3841750"/>
          <p14:tracePt t="27592" x="3048000" y="3841750"/>
          <p14:tracePt t="27600" x="3048000" y="3835400"/>
          <p14:tracePt t="27615" x="3060700" y="3835400"/>
          <p14:tracePt t="27631" x="3073400" y="3835400"/>
          <p14:tracePt t="27662" x="3079750" y="3835400"/>
          <p14:tracePt t="27687" x="3092450" y="3835400"/>
          <p14:tracePt t="27719" x="3105150" y="3835400"/>
          <p14:tracePt t="27743" x="3117850" y="3822700"/>
          <p14:tracePt t="27759" x="3124200" y="3822700"/>
          <p14:tracePt t="27776" x="3136900" y="3822700"/>
          <p14:tracePt t="27783" x="3149600" y="3822700"/>
          <p14:tracePt t="27793" x="3162300" y="3822700"/>
          <p14:tracePt t="27799" x="3168650" y="3822700"/>
          <p14:tracePt t="27809" x="3168650" y="3810000"/>
          <p14:tracePt t="27815" x="3181350" y="3810000"/>
          <p14:tracePt t="27831" x="3194050" y="3810000"/>
          <p14:tracePt t="27839" x="3206750" y="3810000"/>
          <p14:tracePt t="27855" x="3213100" y="3797300"/>
          <p14:tracePt t="27872" x="3225800" y="3797300"/>
          <p14:tracePt t="27895" x="3238500" y="3784600"/>
          <p14:tracePt t="27907" x="3251200" y="3784600"/>
          <p14:tracePt t="27922" x="3263900" y="3784600"/>
          <p14:tracePt t="27929" x="3263900" y="3778250"/>
          <p14:tracePt t="27944" x="3270250" y="3778250"/>
          <p14:tracePt t="27961" x="3282950" y="3765550"/>
          <p14:tracePt t="27970" x="3295650" y="3765550"/>
          <p14:tracePt t="27985" x="3308350" y="3765550"/>
          <p14:tracePt t="27995" x="3308350" y="3752850"/>
          <p14:tracePt t="28002" x="3314700" y="3752850"/>
          <p14:tracePt t="28011" x="3327400" y="3740150"/>
          <p14:tracePt t="28019" x="3340100" y="3740150"/>
          <p14:tracePt t="28034" x="3352800" y="3740150"/>
          <p14:tracePt t="28044" x="3359150" y="3733800"/>
          <p14:tracePt t="28053" x="3371850" y="3733800"/>
          <p14:tracePt t="28061" x="3384550" y="3733800"/>
          <p14:tracePt t="28067" x="3397250" y="3721100"/>
          <p14:tracePt t="28077" x="3403600" y="3721100"/>
          <p14:tracePt t="28095" x="3416300" y="3721100"/>
          <p14:tracePt t="28104" x="3429000" y="3708400"/>
          <p14:tracePt t="28120" x="3441700" y="3708400"/>
          <p14:tracePt t="28136" x="3454400" y="3708400"/>
          <p14:tracePt t="28152" x="3460750" y="3708400"/>
          <p14:tracePt t="28168" x="3473450" y="3708400"/>
          <p14:tracePt t="28184" x="3486150" y="3708400"/>
          <p14:tracePt t="28193" x="3498850" y="3708400"/>
          <p14:tracePt t="28210" x="3505200" y="3695700"/>
          <p14:tracePt t="28218" x="3517900" y="3695700"/>
          <p14:tracePt t="28233" x="3530600" y="3695700"/>
          <p14:tracePt t="28242" x="3543300" y="3695700"/>
          <p14:tracePt t="28249" x="3549650" y="3695700"/>
          <p14:tracePt t="28265" x="3562350" y="3689350"/>
          <p14:tracePt t="28273" x="3575050" y="3689350"/>
          <p14:tracePt t="28281" x="3587750" y="3689350"/>
          <p14:tracePt t="28296" x="3594100" y="3689350"/>
          <p14:tracePt t="28304" x="3606800" y="3689350"/>
          <p14:tracePt t="28313" x="3619500" y="3676650"/>
          <p14:tracePt t="28321" x="3644900" y="3676650"/>
          <p14:tracePt t="28336" x="3663950" y="3676650"/>
          <p14:tracePt t="28344" x="3676650" y="3676650"/>
          <p14:tracePt t="28352" x="3689350" y="3676650"/>
          <p14:tracePt t="28361" x="3695700" y="3676650"/>
          <p14:tracePt t="28369" x="3708400" y="3676650"/>
          <p14:tracePt t="28379" x="3721100" y="3663950"/>
          <p14:tracePt t="28387" x="3733800" y="3663950"/>
          <p14:tracePt t="28395" x="3740150" y="3663950"/>
          <p14:tracePt t="28402" x="3752850" y="3663950"/>
          <p14:tracePt t="28417" x="3765550" y="3663950"/>
          <p14:tracePt t="28428" x="3778250" y="3663950"/>
          <p14:tracePt t="28436" x="3784600" y="3651250"/>
          <p14:tracePt t="28445" x="3797300" y="3651250"/>
          <p14:tracePt t="28452" x="3810000" y="3651250"/>
          <p14:tracePt t="28461" x="3822700" y="3651250"/>
          <p14:tracePt t="28473" x="3835400" y="3651250"/>
          <p14:tracePt t="28482" x="3841750" y="3651250"/>
          <p14:tracePt t="28490" x="3841750" y="3644900"/>
          <p14:tracePt t="28499" x="3854450" y="3644900"/>
          <p14:tracePt t="28514" x="3867150" y="3644900"/>
          <p14:tracePt t="28522" x="3879850" y="3644900"/>
          <p14:tracePt t="28529" x="3879850" y="3632200"/>
          <p14:tracePt t="28546" x="3886200" y="3632200"/>
          <p14:tracePt t="28555" x="3898900" y="3632200"/>
          <p14:tracePt t="28578" x="3911600" y="3632200"/>
          <p14:tracePt t="28586" x="3924300" y="3619500"/>
          <p14:tracePt t="28601" x="3930650" y="3619500"/>
          <p14:tracePt t="28611" x="3943350" y="3619500"/>
          <p14:tracePt t="28618" x="3956050" y="3619500"/>
          <p14:tracePt t="28628" x="3956050" y="3606800"/>
          <p14:tracePt t="28635" x="3968750" y="3606800"/>
          <p14:tracePt t="28644" x="3975100" y="3606800"/>
          <p14:tracePt t="28652" x="3987800" y="3606800"/>
          <p14:tracePt t="28661" x="4000500" y="3606800"/>
          <p14:tracePt t="28668" x="4013200" y="3606800"/>
          <p14:tracePt t="28684" x="4025900" y="3606800"/>
          <p14:tracePt t="28694" x="4032250" y="3594100"/>
          <p14:tracePt t="28710" x="4044950" y="3594100"/>
          <p14:tracePt t="28729" x="4057650" y="3594100"/>
          <p14:tracePt t="28745" x="4070350" y="3594100"/>
          <p14:tracePt t="28777" x="4076700" y="3587750"/>
          <p14:tracePt t="28793" x="4089400" y="3587750"/>
          <p14:tracePt t="28810" x="4102100" y="3587750"/>
          <p14:tracePt t="28826" x="4102100" y="3575050"/>
          <p14:tracePt t="28833" x="4114800" y="3575050"/>
          <p14:tracePt t="28843" x="4121150" y="3575050"/>
          <p14:tracePt t="28865" x="4133850" y="3575050"/>
          <p14:tracePt t="28881" x="4146550" y="3562350"/>
          <p14:tracePt t="28897" x="4159250" y="3562350"/>
          <p14:tracePt t="28920" x="4165600" y="3562350"/>
          <p14:tracePt t="28922" x="4165600" y="3549650"/>
          <p14:tracePt t="28938" x="4178300" y="3549650"/>
          <p14:tracePt t="28954" x="4191000" y="3549650"/>
          <p14:tracePt t="28970" x="4203700" y="3549650"/>
          <p14:tracePt t="28979" x="4203700" y="3543300"/>
          <p14:tracePt t="28986" x="4216400" y="3543300"/>
          <p14:tracePt t="29003" x="4222750" y="3543300"/>
          <p14:tracePt t="29012" x="4222750" y="3530600"/>
          <p14:tracePt t="29019" x="4235450" y="3530600"/>
          <p14:tracePt t="29028" x="4248150" y="3530600"/>
          <p14:tracePt t="29051" x="4260850" y="3517900"/>
          <p14:tracePt t="29061" x="4267200" y="3517900"/>
          <p14:tracePt t="29077" x="4279900" y="3517900"/>
          <p14:tracePt t="29084" x="4279900" y="3505200"/>
          <p14:tracePt t="29094" x="4292600" y="3505200"/>
          <p14:tracePt t="29111" x="4305300" y="3505200"/>
          <p14:tracePt t="29118" x="4311650" y="3498850"/>
          <p14:tracePt t="29128" x="4324350" y="3498850"/>
          <p14:tracePt t="29134" x="4337050" y="3486150"/>
          <p14:tracePt t="29150" x="4349750" y="3473450"/>
          <p14:tracePt t="29161" x="4356100" y="3473450"/>
          <p14:tracePt t="29163" x="4368800" y="3473450"/>
          <p14:tracePt t="29171" x="4368800" y="3460750"/>
          <p14:tracePt t="29178" x="4381500" y="3460750"/>
          <p14:tracePt t="29186" x="4394200" y="3460750"/>
          <p14:tracePt t="29195" x="4394200" y="3454400"/>
          <p14:tracePt t="29202" x="4406900" y="3454400"/>
          <p14:tracePt t="29218" x="4413250" y="3454400"/>
          <p14:tracePt t="29228" x="4425950" y="3441700"/>
          <p14:tracePt t="29244" x="4438650" y="3441700"/>
          <p14:tracePt t="29251" x="4451350" y="3429000"/>
          <p14:tracePt t="29268" x="4457700" y="3416300"/>
          <p14:tracePt t="29278" x="4470400" y="3416300"/>
          <p14:tracePt t="29285" x="4483100" y="3416300"/>
          <p14:tracePt t="29294" x="4483100" y="3403600"/>
          <p14:tracePt t="29301" x="4495800" y="3403600"/>
          <p14:tracePt t="29328" x="4502150" y="3397250"/>
          <p14:tracePt t="29344" x="4514850" y="3397250"/>
          <p14:tracePt t="29361" x="4527550" y="3384550"/>
          <p14:tracePt t="29371" x="4540250" y="3384550"/>
          <p14:tracePt t="29380" x="4540250" y="3371850"/>
          <p14:tracePt t="29387" x="4546600" y="3371850"/>
          <p14:tracePt t="29395" x="4559300" y="3359150"/>
          <p14:tracePt t="29404" x="4572000" y="3359150"/>
          <p14:tracePt t="29413" x="4572000" y="3352800"/>
          <p14:tracePt t="29422" x="4584700" y="3352800"/>
          <p14:tracePt t="29430" x="4597400" y="3352800"/>
          <p14:tracePt t="29438" x="4597400" y="3340100"/>
          <p14:tracePt t="29446" x="4603750" y="3340100"/>
          <p14:tracePt t="29453" x="4603750" y="3327400"/>
          <p14:tracePt t="29462" x="4616450" y="3327400"/>
          <p14:tracePt t="29476" x="4629150" y="3314700"/>
          <p14:tracePt t="29493" x="4641850" y="3308350"/>
          <p14:tracePt t="29509" x="4648200" y="3308350"/>
          <p14:tracePt t="29515" x="4648200" y="3295650"/>
          <p14:tracePt t="29523" x="4660900" y="3295650"/>
          <p14:tracePt t="29539" x="4673600" y="3282950"/>
          <p14:tracePt t="29556" x="4686300" y="3270250"/>
          <p14:tracePt t="29571" x="4692650" y="3270250"/>
          <p14:tracePt t="29580" x="4692650" y="3263900"/>
          <p14:tracePt t="29587" x="4705350" y="3263900"/>
          <p14:tracePt t="29595" x="4718050" y="3263900"/>
          <p14:tracePt t="29603" x="4718050" y="3251200"/>
          <p14:tracePt t="29611" x="4730750" y="3251200"/>
          <p14:tracePt t="29619" x="4737100" y="3251200"/>
          <p14:tracePt t="29628" x="4749800" y="3238500"/>
          <p14:tracePt t="29644" x="4762500" y="3238500"/>
          <p14:tracePt t="29652" x="4762500" y="3225800"/>
          <p14:tracePt t="29661" x="4775200" y="3225800"/>
          <p14:tracePt t="29669" x="4787900" y="3225800"/>
          <p14:tracePt t="29678" x="4787900" y="3213100"/>
          <p14:tracePt t="29685" x="4794250" y="3213100"/>
          <p14:tracePt t="29701" x="4806950" y="3213100"/>
          <p14:tracePt t="29711" x="4806950" y="3206750"/>
          <p14:tracePt t="29718" x="4819650" y="3206750"/>
          <p14:tracePt t="29728" x="4832350" y="3194050"/>
          <p14:tracePt t="29736" x="4838700" y="3194050"/>
          <p14:tracePt t="29744" x="4851400" y="3181350"/>
          <p14:tracePt t="29753" x="4864100" y="3181350"/>
          <p14:tracePt t="29761" x="4876800" y="3181350"/>
          <p14:tracePt t="29767" x="4883150" y="3168650"/>
          <p14:tracePt t="29783" x="4895850" y="3162300"/>
          <p14:tracePt t="29795" x="4908550" y="3162300"/>
          <p14:tracePt t="29796" x="4921250" y="3149600"/>
          <p14:tracePt t="29812" x="4927600" y="3149600"/>
          <p14:tracePt t="29820" x="4940300" y="3136900"/>
          <p14:tracePt t="29844" x="4953000" y="3124200"/>
          <p14:tracePt t="29868" x="4965700" y="3124200"/>
          <p14:tracePt t="29877" x="4965700" y="3117850"/>
          <p14:tracePt t="29900" x="4978400" y="3117850"/>
          <p14:tracePt t="29916" x="4984750" y="3105150"/>
          <p14:tracePt t="29948" x="4997450" y="3092450"/>
          <p14:tracePt t="29972" x="5010150" y="3079750"/>
          <p14:tracePt t="29988" x="5022850" y="3079750"/>
          <p14:tracePt t="29997" x="5022850" y="3073400"/>
          <p14:tracePt t="30012" x="5029200" y="3073400"/>
          <p14:tracePt t="30028" x="5041900" y="3060700"/>
          <p14:tracePt t="30044" x="5054600" y="3048000"/>
          <p14:tracePt t="30068" x="5067300" y="3048000"/>
          <p14:tracePt t="30077" x="5067300" y="3035300"/>
          <p14:tracePt t="30100" x="5073650" y="3035300"/>
          <p14:tracePt t="30109" x="5073650" y="3022600"/>
          <p14:tracePt t="30126" x="5086350" y="3022600"/>
          <p14:tracePt t="30140" x="5099050" y="3016250"/>
          <p14:tracePt t="30156" x="5099050" y="3003550"/>
          <p14:tracePt t="30165" x="5111750" y="3003550"/>
          <p14:tracePt t="30173" x="5118100" y="2990850"/>
          <p14:tracePt t="30182" x="5118100" y="2978150"/>
          <p14:tracePt t="30197" x="5130800" y="2971800"/>
          <p14:tracePt t="30213" x="5143500" y="2959100"/>
          <p14:tracePt t="30236" x="5156200" y="2946400"/>
          <p14:tracePt t="30260" x="5156200" y="2933700"/>
          <p14:tracePt t="30269" x="5168900" y="2933700"/>
          <p14:tracePt t="30285" x="5168900" y="2927350"/>
          <p14:tracePt t="30293" x="5175250" y="2927350"/>
          <p14:tracePt t="30310" x="5175250" y="2914650"/>
          <p14:tracePt t="30326" x="5187950" y="2914650"/>
          <p14:tracePt t="30342" x="5187950" y="2901950"/>
          <p14:tracePt t="30364" x="5200650" y="2901950"/>
          <p14:tracePt t="30373" x="5200650" y="2889250"/>
          <p14:tracePt t="30397" x="5213350" y="2889250"/>
          <p14:tracePt t="30405" x="5213350" y="2882900"/>
          <p14:tracePt t="30421" x="5213350" y="2870200"/>
          <p14:tracePt t="30429" x="5219700" y="2870200"/>
          <p14:tracePt t="30453" x="5219700" y="2857500"/>
          <p14:tracePt t="30461" x="5232400" y="2857500"/>
          <p14:tracePt t="30485" x="5232400" y="2844800"/>
          <p14:tracePt t="30493" x="5245100" y="2844800"/>
          <p14:tracePt t="30517" x="5257800" y="2844800"/>
          <p14:tracePt t="30526" x="5257800" y="2832100"/>
          <p14:tracePt t="30543" x="5264150" y="2825750"/>
          <p14:tracePt t="30565" x="5264150" y="2813050"/>
          <p14:tracePt t="30575" x="5276850" y="2813050"/>
          <p14:tracePt t="30589" x="5289550" y="2800350"/>
          <p14:tracePt t="30605" x="5289550" y="2787650"/>
          <p14:tracePt t="30613" x="5302250" y="2787650"/>
          <p14:tracePt t="30629" x="5302250" y="2781300"/>
          <p14:tracePt t="30638" x="5302250" y="2768600"/>
          <p14:tracePt t="30646" x="5308600" y="2768600"/>
          <p14:tracePt t="30654" x="5308600" y="2755900"/>
          <p14:tracePt t="30662" x="5321300" y="2755900"/>
          <p14:tracePt t="30678" x="5321300" y="2743200"/>
          <p14:tracePt t="30686" x="5334000" y="2743200"/>
          <p14:tracePt t="30696" x="5334000" y="2736850"/>
          <p14:tracePt t="30711" x="5346700" y="2736850"/>
          <p14:tracePt t="30718" x="5346700" y="2724150"/>
          <p14:tracePt t="30744" x="5359400" y="2724150"/>
          <p14:tracePt t="30752" x="5359400" y="2711450"/>
          <p14:tracePt t="30767" x="5359400" y="2698750"/>
          <p14:tracePt t="30777" x="5365750" y="2698750"/>
          <p14:tracePt t="30784" x="5365750" y="2692400"/>
          <p14:tracePt t="30812" x="5378450" y="2679700"/>
          <p14:tracePt t="30819" x="5378450" y="2667000"/>
          <p14:tracePt t="30828" x="5391150" y="2667000"/>
          <p14:tracePt t="30845" x="5391150" y="2654300"/>
          <p14:tracePt t="30854" x="5403850" y="2641600"/>
          <p14:tracePt t="30886" x="5410200" y="2635250"/>
          <p14:tracePt t="30925" x="5410200" y="2622550"/>
          <p14:tracePt t="30934" x="5422900" y="2622550"/>
          <p14:tracePt t="30966" x="5435600" y="2609850"/>
          <p14:tracePt t="30998" x="5435600" y="2597150"/>
          <p14:tracePt t="31006" x="5448300" y="2597150"/>
          <p14:tracePt t="31014" x="5448300" y="2590800"/>
          <p14:tracePt t="31038" x="5454650" y="2578100"/>
          <p14:tracePt t="31062" x="5454650" y="2565400"/>
          <p14:tracePt t="31070" x="5467350" y="2565400"/>
          <p14:tracePt t="31086" x="5467350" y="2552700"/>
          <p14:tracePt t="31094" x="5480050" y="2552700"/>
          <p14:tracePt t="31111" x="5480050" y="2546350"/>
          <p14:tracePt t="31127" x="5492750" y="2546350"/>
          <p14:tracePt t="31135" x="5492750" y="2533650"/>
          <p14:tracePt t="31143" x="5492750" y="2520950"/>
          <p14:tracePt t="31160" x="5499100" y="2508250"/>
          <p14:tracePt t="31176" x="5511800" y="2501900"/>
          <p14:tracePt t="31185" x="5511800" y="2489200"/>
          <p14:tracePt t="31194" x="5524500" y="2489200"/>
          <p14:tracePt t="31201" x="5524500" y="2476500"/>
          <p14:tracePt t="31215" x="5537200" y="2463800"/>
          <p14:tracePt t="31231" x="5537200" y="2451100"/>
          <p14:tracePt t="31239" x="5549900" y="2451100"/>
          <p14:tracePt t="31247" x="5549900" y="2444750"/>
          <p14:tracePt t="31261" x="5556250" y="2444750"/>
          <p14:tracePt t="31268" x="5556250" y="2432050"/>
          <p14:tracePt t="31276" x="5568950" y="2419350"/>
          <p14:tracePt t="31284" x="5581650" y="2419350"/>
          <p14:tracePt t="31293" x="5581650" y="2406650"/>
          <p14:tracePt t="31299" x="5594350" y="2400300"/>
          <p14:tracePt t="31310" x="5594350" y="2387600"/>
          <p14:tracePt t="31311" x="5600700" y="2374900"/>
          <p14:tracePt t="31320" x="5613400" y="2374900"/>
          <p14:tracePt t="31328" x="5613400" y="2362200"/>
          <p14:tracePt t="31337" x="5626100" y="2355850"/>
          <p14:tracePt t="31353" x="5626100" y="2343150"/>
          <p14:tracePt t="31361" x="5638800" y="2343150"/>
          <p14:tracePt t="31369" x="5638800" y="2330450"/>
          <p14:tracePt t="31395" x="5645150" y="2330450"/>
          <p14:tracePt t="31402" x="5645150" y="2317750"/>
          <p14:tracePt t="31445" x="5645150" y="2311400"/>
          <p14:tracePt t="31471" x="5657850" y="2311400"/>
          <p14:tracePt t="31495" x="5657850" y="2298700"/>
          <p14:tracePt t="31503" x="5670550" y="2298700"/>
          <p14:tracePt t="31527" x="5670550" y="2286000"/>
          <p14:tracePt t="31543" x="5683250" y="2286000"/>
          <p14:tracePt t="31560" x="5683250" y="2273300"/>
          <p14:tracePt t="31576" x="5689600" y="2260600"/>
          <p14:tracePt t="31608" x="5702300" y="2260600"/>
          <p14:tracePt t="31615" x="5702300" y="2254250"/>
          <p14:tracePt t="31655" x="5715000" y="2254250"/>
          <p14:tracePt t="31664" x="5715000" y="2241550"/>
          <p14:tracePt t="31687" x="5727700" y="2241550"/>
          <p14:tracePt t="31703" x="5727700" y="2228850"/>
          <p14:tracePt t="31719" x="5740400" y="2228850"/>
          <p14:tracePt t="31736" x="5746750" y="2216150"/>
          <p14:tracePt t="31767" x="5759450" y="2216150"/>
          <p14:tracePt t="31777" x="5759450" y="2209800"/>
          <p14:tracePt t="31800" x="5772150" y="2209800"/>
          <p14:tracePt t="31823" x="5772150" y="2197100"/>
          <p14:tracePt t="31832" x="5784850" y="2197100"/>
          <p14:tracePt t="31847" x="5784850" y="2184400"/>
          <p14:tracePt t="31855" x="5791200" y="2184400"/>
          <p14:tracePt t="31878" x="5803900" y="2184400"/>
          <p14:tracePt t="31888" x="5803900" y="2171700"/>
          <p14:tracePt t="31890" x="5816600" y="2171700"/>
          <p14:tracePt t="31899" x="5816600" y="2165350"/>
          <p14:tracePt t="31906" x="5829300" y="2165350"/>
          <p14:tracePt t="31921" x="5835650" y="2165350"/>
          <p14:tracePt t="31929" x="5835650" y="2152650"/>
          <p14:tracePt t="31937" x="5848350" y="2152650"/>
          <p14:tracePt t="31960" x="5861050" y="2139950"/>
          <p14:tracePt t="31992" x="5873750" y="2139950"/>
          <p14:tracePt t="32024" x="5873750" y="2127250"/>
          <p14:tracePt t="32048" x="5880100" y="2127250"/>
          <p14:tracePt t="33367" x="5880100" y="2120900"/>
          <p14:tracePt t="33376" x="5892800" y="2120900"/>
          <p14:tracePt t="33393" x="5892800" y="2108200"/>
          <p14:tracePt t="33400" x="5905500" y="2108200"/>
          <p14:tracePt t="33423" x="5905500" y="2095500"/>
          <p14:tracePt t="33431" x="5918200" y="2095500"/>
          <p14:tracePt t="33463" x="5930900" y="2082800"/>
          <p14:tracePt t="33495" x="5930900" y="2070100"/>
          <p14:tracePt t="33503" x="5937250" y="2070100"/>
          <p14:tracePt t="33519" x="5937250" y="2063750"/>
          <p14:tracePt t="33528" x="5949950" y="2063750"/>
          <p14:tracePt t="33560" x="5949950" y="2051050"/>
          <p14:tracePt t="33584" x="5962650" y="2051050"/>
          <p14:tracePt t="33608" x="5962650" y="2038350"/>
          <p14:tracePt t="33671" x="5962650" y="2025650"/>
          <p14:tracePt t="33680" x="5975350" y="2025650"/>
          <p14:tracePt t="33752" x="5975350" y="2019300"/>
          <p14:tracePt t="33760" x="5981700" y="2019300"/>
          <p14:tracePt t="33800" x="5981700" y="2006600"/>
          <p14:tracePt t="33809" x="5994400" y="2006600"/>
          <p14:tracePt t="33840" x="6007100" y="1993900"/>
          <p14:tracePt t="33877" x="6019800" y="1993900"/>
          <p14:tracePt t="33896" x="6019800" y="1981200"/>
          <p14:tracePt t="33905" x="6026150" y="1981200"/>
          <p14:tracePt t="33936" x="6038850" y="1974850"/>
          <p14:tracePt t="33968" x="6051550" y="1974850"/>
          <p14:tracePt t="33977" x="6051550" y="1962150"/>
          <p14:tracePt t="34000" x="6064250" y="1962150"/>
          <p14:tracePt t="34017" x="6064250" y="1949450"/>
          <p14:tracePt t="34032" x="6070600" y="1949450"/>
          <p14:tracePt t="34064" x="6083300" y="1936750"/>
          <p14:tracePt t="34088" x="6096000" y="1936750"/>
          <p14:tracePt t="34097" x="6096000" y="1930400"/>
          <p14:tracePt t="34105" x="6108700" y="1930400"/>
          <p14:tracePt t="34113" x="6108700" y="1917700"/>
          <p14:tracePt t="34129" x="6121400" y="1917700"/>
          <p14:tracePt t="34131" x="6127750" y="1917700"/>
          <p14:tracePt t="34143" x="6127750" y="1905000"/>
          <p14:tracePt t="34155" x="6140450" y="1892300"/>
          <p14:tracePt t="34170" x="6153150" y="1892300"/>
          <p14:tracePt t="34185" x="6165850" y="1879600"/>
          <p14:tracePt t="34195" x="6172200" y="1879600"/>
          <p14:tracePt t="34202" x="6184900" y="1873250"/>
          <p14:tracePt t="34218" x="6197600" y="1860550"/>
          <p14:tracePt t="34228" x="6210300" y="1860550"/>
          <p14:tracePt t="34236" x="6216650" y="1847850"/>
          <p14:tracePt t="34245" x="6216650" y="1835150"/>
          <p14:tracePt t="34252" x="6229350" y="1828800"/>
          <p14:tracePt t="34262" x="6242050" y="1828800"/>
          <p14:tracePt t="34269" x="6242050" y="1816100"/>
          <p14:tracePt t="34278" x="6254750" y="1816100"/>
          <p14:tracePt t="34285" x="6254750" y="1803400"/>
          <p14:tracePt t="34300" x="6261100" y="1803400"/>
          <p14:tracePt t="34316" x="6261100" y="1790700"/>
          <p14:tracePt t="34330" x="6273800" y="1790700"/>
          <p14:tracePt t="34361" x="6273800" y="1784350"/>
          <p14:tracePt t="34369" x="6286500" y="1784350"/>
          <p14:tracePt t="34401" x="6286500" y="1771650"/>
          <p14:tracePt t="34410" x="6299200" y="1771650"/>
          <p14:tracePt t="34426" x="6311900" y="1771650"/>
          <p14:tracePt t="34434" x="6311900" y="1758950"/>
          <p14:tracePt t="34450" x="6318250" y="1746250"/>
          <p14:tracePt t="34460" x="6330950" y="1746250"/>
          <p14:tracePt t="34467" x="6330950" y="1739900"/>
          <p14:tracePt t="34474" x="6343650" y="1739900"/>
          <p14:tracePt t="34483" x="6356350" y="1727200"/>
          <p14:tracePt t="34493" x="6362700" y="1727200"/>
          <p14:tracePt t="34500" x="6362700" y="1714500"/>
          <p14:tracePt t="34509" x="6375400" y="1714500"/>
          <p14:tracePt t="34516" x="6375400" y="1701800"/>
          <p14:tracePt t="34523" x="6388100" y="1701800"/>
          <p14:tracePt t="34538" x="6400800" y="1689100"/>
          <p14:tracePt t="34547" x="6407150" y="1689100"/>
          <p14:tracePt t="34562" x="6419850" y="1689100"/>
          <p14:tracePt t="34578" x="6419850" y="1682750"/>
          <p14:tracePt t="34586" x="6432550" y="1682750"/>
          <p14:tracePt t="34594" x="6445250" y="1682750"/>
          <p14:tracePt t="34602" x="6445250" y="1670050"/>
          <p14:tracePt t="34611" x="6451600" y="1670050"/>
          <p14:tracePt t="34627" x="6464300" y="1670050"/>
          <p14:tracePt t="34634" x="6477000" y="1670050"/>
          <p14:tracePt t="34650" x="6477000" y="1657350"/>
          <p14:tracePt t="34659" x="6489700" y="1657350"/>
          <p14:tracePt t="34667" x="6502400" y="1657350"/>
          <p14:tracePt t="34689" x="6508750" y="1657350"/>
          <p14:tracePt t="34714" x="6521450" y="1657350"/>
          <p14:tracePt t="34738" x="6534150" y="1657350"/>
          <p14:tracePt t="34762" x="6546850" y="1657350"/>
          <p14:tracePt t="34779" x="6553200" y="1657350"/>
          <p14:tracePt t="34795" x="6565900" y="1644650"/>
          <p14:tracePt t="34818" x="6578600" y="1644650"/>
          <p14:tracePt t="34842" x="6591300" y="1644650"/>
          <p14:tracePt t="34860" x="6597650" y="1644650"/>
          <p14:tracePt t="34876" x="6610350" y="1644650"/>
          <p14:tracePt t="34883" x="6610350" y="1638300"/>
          <p14:tracePt t="34892" x="6623050" y="1638300"/>
          <p14:tracePt t="34915" x="6635750" y="1638300"/>
          <p14:tracePt t="34946" x="6642100" y="1638300"/>
          <p14:tracePt t="34970" x="6654800" y="1638300"/>
          <p14:tracePt t="34995" x="6667500" y="1638300"/>
          <p14:tracePt t="35011" x="6680200" y="1638300"/>
          <p14:tracePt t="35034" x="6692900" y="1638300"/>
          <p14:tracePt t="35043" x="6699250" y="1638300"/>
          <p14:tracePt t="35067" x="6711950" y="1638300"/>
          <p14:tracePt t="35076" x="6724650" y="1638300"/>
          <p14:tracePt t="35099" x="6737350" y="1638300"/>
          <p14:tracePt t="35116" x="6743700" y="1638300"/>
          <p14:tracePt t="35139" x="6756400" y="1638300"/>
          <p14:tracePt t="35147" x="6756400" y="1625600"/>
          <p14:tracePt t="35163" x="6769100" y="1625600"/>
          <p14:tracePt t="35179" x="6781800" y="1625600"/>
          <p14:tracePt t="35203" x="6788150" y="1625600"/>
          <p14:tracePt t="35220" x="6800850" y="1625600"/>
          <p14:tracePt t="35235" x="6813550" y="1625600"/>
          <p14:tracePt t="35251" x="6826250" y="1625600"/>
          <p14:tracePt t="35268" x="6832600" y="1625600"/>
          <p14:tracePt t="35291" x="6845300" y="1625600"/>
          <p14:tracePt t="35299" x="6858000" y="1625600"/>
          <p14:tracePt t="35315" x="6858000" y="1612900"/>
          <p14:tracePt t="35323" x="6870700" y="1612900"/>
          <p14:tracePt t="35339" x="6883400" y="1612900"/>
          <p14:tracePt t="35349" x="6889750" y="1612900"/>
          <p14:tracePt t="35364" x="6902450" y="1612900"/>
          <p14:tracePt t="35372" x="6915150" y="1600200"/>
          <p14:tracePt t="35388" x="6927850" y="1600200"/>
          <p14:tracePt t="35403" x="6934200" y="1600200"/>
          <p14:tracePt t="35412" x="6946900" y="1600200"/>
          <p14:tracePt t="35435" x="6959600" y="1600200"/>
          <p14:tracePt t="35452" x="6972300" y="1600200"/>
          <p14:tracePt t="35475" x="6978650" y="1600200"/>
          <p14:tracePt t="35508" x="6991350" y="1600200"/>
          <p14:tracePt t="35539" x="7004050" y="1600200"/>
          <p14:tracePt t="35604" x="7016750" y="1600200"/>
          <p14:tracePt t="35636" x="7023100" y="1600200"/>
          <p14:tracePt t="35740" x="7035800" y="1600200"/>
          <p14:tracePt t="35828" x="7048500" y="1600200"/>
          <p14:tracePt t="35876" x="7061200" y="1600200"/>
          <p14:tracePt t="35916" x="7073900" y="1600200"/>
          <p14:tracePt t="35956" x="7080250" y="1600200"/>
          <p14:tracePt t="35988" x="7092950" y="1600200"/>
          <p14:tracePt t="36005" x="7105650" y="1600200"/>
          <p14:tracePt t="36021" x="7118350" y="1600200"/>
          <p14:tracePt t="36037" x="7124700" y="1600200"/>
          <p14:tracePt t="36053" x="7137400" y="1600200"/>
          <p14:tracePt t="36077" x="7150100" y="1600200"/>
          <p14:tracePt t="36101" x="7162800" y="1600200"/>
          <p14:tracePt t="36133" x="7169150" y="1600200"/>
          <p14:tracePt t="36173" x="7181850" y="1600200"/>
          <p14:tracePt t="36205" x="7194550" y="1600200"/>
          <p14:tracePt t="36237" x="7207250" y="1600200"/>
          <p14:tracePt t="36269" x="7213600" y="1600200"/>
          <p14:tracePt t="36286" x="7226300" y="1600200"/>
          <p14:tracePt t="36310" x="7239000" y="1600200"/>
          <p14:tracePt t="36333" x="7251700" y="1600200"/>
          <p14:tracePt t="36358" x="7264400" y="1600200"/>
          <p14:tracePt t="36382" x="7270750" y="1600200"/>
          <p14:tracePt t="36398" x="7283450" y="1600200"/>
          <p14:tracePt t="36413" x="7296150" y="1600200"/>
          <p14:tracePt t="36430" x="7308850" y="1600200"/>
          <p14:tracePt t="36446" x="7315200" y="1600200"/>
          <p14:tracePt t="36462" x="7327900" y="1600200"/>
          <p14:tracePt t="36470" x="7340600" y="1600200"/>
          <p14:tracePt t="36486" x="7353300" y="1600200"/>
          <p14:tracePt t="36502" x="7359650" y="1600200"/>
          <p14:tracePt t="36511" x="7372350" y="1600200"/>
          <p14:tracePt t="36527" x="7385050" y="1600200"/>
          <p14:tracePt t="36544" x="7397750" y="1600200"/>
          <p14:tracePt t="36551" x="7404100" y="1600200"/>
          <p14:tracePt t="36575" x="7416800" y="1600200"/>
          <p14:tracePt t="36591" x="7429500" y="1600200"/>
          <p14:tracePt t="36606" x="7442200" y="1600200"/>
          <p14:tracePt t="36615" x="7454900" y="1600200"/>
          <p14:tracePt t="36630" x="7461250" y="1600200"/>
          <p14:tracePt t="36655" x="7473950" y="1600200"/>
          <p14:tracePt t="36664" x="7486650" y="1600200"/>
          <p14:tracePt t="36687" x="7499350" y="1600200"/>
          <p14:tracePt t="36703" x="7505700" y="1600200"/>
          <p14:tracePt t="36734" x="7518400" y="1600200"/>
          <p14:tracePt t="36782" x="7531100" y="1600200"/>
          <p14:tracePt t="36822" x="7543800" y="1600200"/>
          <p14:tracePt t="36862" x="7550150" y="1600200"/>
          <p14:tracePt t="36894" x="7562850" y="1600200"/>
          <p14:tracePt t="36910" x="7575550" y="1600200"/>
          <p14:tracePt t="36943" x="7588250" y="1600200"/>
          <p14:tracePt t="36967" x="7594600" y="1600200"/>
          <p14:tracePt t="36983" x="7607300" y="1600200"/>
          <p14:tracePt t="36999" x="7620000" y="1600200"/>
          <p14:tracePt t="37015" x="7632700" y="1600200"/>
          <p14:tracePt t="37034" x="7645400" y="1600200"/>
          <p14:tracePt t="37043" x="7651750" y="1600200"/>
          <p14:tracePt t="37056" x="7664450" y="1600200"/>
          <p14:tracePt t="37072" x="7677150" y="1600200"/>
          <p14:tracePt t="37087" x="7689850" y="1600200"/>
          <p14:tracePt t="37103" x="7696200" y="1600200"/>
          <p14:tracePt t="37119" x="7708900" y="1600200"/>
          <p14:tracePt t="37144" x="7721600" y="1600200"/>
          <p14:tracePt t="37160" x="7734300" y="1600200"/>
          <p14:tracePt t="37183" x="7740650" y="1600200"/>
          <p14:tracePt t="37193" x="7753350" y="1600200"/>
          <p14:tracePt t="37215" x="7766050" y="1600200"/>
          <p14:tracePt t="37231" x="7778750" y="1600200"/>
          <p14:tracePt t="37240" x="7785100" y="1600200"/>
          <p14:tracePt t="37271" x="7797800" y="1600200"/>
          <p14:tracePt t="37303" x="7810500" y="1600200"/>
          <p14:tracePt t="37335" x="7823200" y="1600200"/>
          <p14:tracePt t="37367" x="7835900" y="1600200"/>
          <p14:tracePt t="37392" x="7842250" y="1600200"/>
          <p14:tracePt t="37424" x="7854950" y="1600200"/>
          <p14:tracePt t="37448" x="7867650" y="1600200"/>
          <p14:tracePt t="37456" x="7880350" y="1600200"/>
          <p14:tracePt t="37472" x="7886700" y="1600200"/>
          <p14:tracePt t="37480" x="7899400" y="1600200"/>
          <p14:tracePt t="37489" x="7912100" y="1600200"/>
          <p14:tracePt t="37499" x="7924800" y="1593850"/>
          <p14:tracePt t="37515" x="7931150" y="1593850"/>
          <p14:tracePt t="37522" x="7943850" y="1593850"/>
          <p14:tracePt t="37529" x="7956550" y="1593850"/>
          <p14:tracePt t="37545" x="7969250" y="1593850"/>
          <p14:tracePt t="37552" x="7988300" y="1593850"/>
          <p14:tracePt t="37562" x="8001000" y="1593850"/>
          <p14:tracePt t="37569" x="8026400" y="1593850"/>
          <p14:tracePt t="37579" x="8032750" y="1593850"/>
          <p14:tracePt t="37586" x="8058150" y="1593850"/>
          <p14:tracePt t="37595" x="8070850" y="1593850"/>
          <p14:tracePt t="37602" x="8077200" y="1593850"/>
          <p14:tracePt t="37612" x="8102600" y="1593850"/>
          <p14:tracePt t="37619" x="8115300" y="1593850"/>
          <p14:tracePt t="37628" x="8121650" y="1593850"/>
          <p14:tracePt t="38374" x="8134350" y="1593850"/>
          <p14:tracePt t="38382" x="8147050" y="1593850"/>
          <p14:tracePt t="38390" x="8159750" y="1593850"/>
          <p14:tracePt t="38399" x="8166100" y="1593850"/>
          <p14:tracePt t="38406" x="8178800" y="1593850"/>
          <p14:tracePt t="38416" x="8191500" y="1593850"/>
          <p14:tracePt t="38430" x="8204200" y="1593850"/>
          <p14:tracePt t="38446" x="8216900" y="1593850"/>
          <p14:tracePt t="38463" x="8223250" y="1593850"/>
          <p14:tracePt t="38494" x="8235950" y="1593850"/>
          <p14:tracePt t="38550" x="8248650" y="1593850"/>
          <p14:tracePt t="38598" x="8261350" y="1593850"/>
          <p14:tracePt t="38662" x="8267700" y="1593850"/>
          <p14:tracePt t="38726" x="8280400" y="1593850"/>
          <p14:tracePt t="38759" x="8293100" y="1593850"/>
          <p14:tracePt t="38790" x="8305800" y="1593850"/>
          <p14:tracePt t="38831" x="8312150" y="1593850"/>
          <p14:tracePt t="38871" x="8324850" y="1593850"/>
          <p14:tracePt t="38927" x="8337550" y="1593850"/>
          <p14:tracePt t="38967" x="8350250" y="1593850"/>
          <p14:tracePt t="39007" x="8356600" y="1593850"/>
          <p14:tracePt t="39103" x="8369300" y="1593850"/>
          <p14:tracePt t="39176" x="8382000" y="1593850"/>
          <p14:tracePt t="39304" x="8394700" y="1593850"/>
          <p14:tracePt t="39360" x="8407400" y="1593850"/>
          <p14:tracePt t="39424" x="8413750" y="1593850"/>
          <p14:tracePt t="39512" x="8426450" y="1593850"/>
          <p14:tracePt t="39576" x="8439150" y="1593850"/>
          <p14:tracePt t="39616" x="8451850" y="1593850"/>
          <p14:tracePt t="39632" x="8458200" y="1593850"/>
          <p14:tracePt t="39664" x="8470900" y="1593850"/>
          <p14:tracePt t="39697" x="8483600" y="1593850"/>
          <p14:tracePt t="39753" x="8496300" y="1593850"/>
          <p14:tracePt t="39833" x="8496300" y="1600200"/>
          <p14:tracePt t="39881" x="8502650" y="1600200"/>
          <p14:tracePt t="39993" x="8515350" y="1600200"/>
          <p14:tracePt t="40065" x="8528050" y="1600200"/>
          <p14:tracePt t="40113" x="8540750" y="1600200"/>
          <p14:tracePt t="40137" x="8547100" y="1600200"/>
          <p14:tracePt t="40170" x="8559800" y="1600200"/>
          <p14:tracePt t="40218" x="8572500" y="1600200"/>
          <p14:tracePt t="40266" x="8585200" y="1600200"/>
          <p14:tracePt t="40298" x="8597900" y="1600200"/>
          <p14:tracePt t="40330" x="8604250" y="1600200"/>
          <p14:tracePt t="40362" x="8616950" y="1600200"/>
          <p14:tracePt t="40411" x="8629650" y="1600200"/>
          <p14:tracePt t="40466" x="8642350" y="1600200"/>
          <p14:tracePt t="40963" x="8648700" y="1600200"/>
          <p14:tracePt t="41325" x="8661400" y="1600200"/>
          <p14:tracePt t="41677" x="8674100" y="1600200"/>
          <p14:tracePt t="41773" x="8686800" y="1600200"/>
          <p14:tracePt t="43024" x="8693150" y="1600200"/>
          <p14:tracePt t="43072" x="8705850" y="1600200"/>
          <p14:tracePt t="43120" x="8718550" y="1600200"/>
          <p14:tracePt t="43184" x="8731250" y="1600200"/>
          <p14:tracePt t="43232" x="8737600" y="1600200"/>
          <p14:tracePt t="43304" x="8750300" y="1600200"/>
          <p14:tracePt t="43369" x="8763000" y="1600200"/>
          <p14:tracePt t="45056" x="8731250" y="1600200"/>
          <p14:tracePt t="45065" x="8686800" y="1638300"/>
          <p14:tracePt t="45073" x="8616950" y="1670050"/>
          <p14:tracePt t="45082" x="8540750" y="1714500"/>
          <p14:tracePt t="45091" x="8451850" y="1771650"/>
          <p14:tracePt t="45100" x="8350250" y="1828800"/>
          <p14:tracePt t="45108" x="8147050" y="1949450"/>
          <p14:tracePt t="45116" x="8013700" y="2025650"/>
          <p14:tracePt t="45125" x="7854950" y="2127250"/>
          <p14:tracePt t="45133" x="7696200" y="2228850"/>
          <p14:tracePt t="45144" x="7518400" y="2343150"/>
          <p14:tracePt t="45145" x="7327900" y="2463800"/>
          <p14:tracePt t="45154" x="7124700" y="2590800"/>
          <p14:tracePt t="45163" x="6934200" y="2711450"/>
          <p14:tracePt t="45170" x="6724650" y="2825750"/>
          <p14:tracePt t="45178" x="6508750" y="2933700"/>
          <p14:tracePt t="45186" x="6311900" y="3048000"/>
          <p14:tracePt t="45195" x="6121400" y="3149600"/>
          <p14:tracePt t="45203" x="6038850" y="3194050"/>
          <p14:tracePt t="45212" x="5880100" y="3282950"/>
          <p14:tracePt t="45220" x="5740400" y="3359150"/>
          <p14:tracePt t="45230" x="5613400" y="3416300"/>
          <p14:tracePt t="45238" x="5568950" y="3441700"/>
          <p14:tracePt t="45246" x="5492750" y="3486150"/>
          <p14:tracePt t="45253" x="5410200" y="3530600"/>
          <p14:tracePt t="45263" x="5365750" y="3549650"/>
          <p14:tracePt t="45270" x="5308600" y="3575050"/>
          <p14:tracePt t="45279" x="5289550" y="3575050"/>
          <p14:tracePt t="45285" x="5232400" y="3594100"/>
          <p14:tracePt t="45295" x="5219700" y="3606800"/>
          <p14:tracePt t="45298" x="5175250" y="3632200"/>
          <p14:tracePt t="45307" x="5168900" y="3632200"/>
          <p14:tracePt t="45316" x="5118100" y="3644900"/>
          <p14:tracePt t="45324" x="5111750" y="3644900"/>
          <p14:tracePt t="45332" x="5073650" y="3651250"/>
          <p14:tracePt t="45340" x="5054600" y="3651250"/>
          <p14:tracePt t="45349" x="5029200" y="3651250"/>
          <p14:tracePt t="45356" x="5010150" y="3663950"/>
          <p14:tracePt t="45364" x="4978400" y="3663950"/>
          <p14:tracePt t="45380" x="4921250" y="3676650"/>
          <p14:tracePt t="45394" x="4883150" y="3689350"/>
          <p14:tracePt t="45395" x="4851400" y="3695700"/>
          <p14:tracePt t="45405" x="4806950" y="3708400"/>
          <p14:tracePt t="45414" x="4762500" y="3721100"/>
          <p14:tracePt t="45422" x="4705350" y="3740150"/>
          <p14:tracePt t="45431" x="4648200" y="3752850"/>
          <p14:tracePt t="45439" x="4597400" y="3778250"/>
          <p14:tracePt t="45447" x="4527550" y="3784600"/>
          <p14:tracePt t="45454" x="4425950" y="3822700"/>
          <p14:tracePt t="45465" x="4356100" y="3841750"/>
          <p14:tracePt t="45466" x="4279900" y="3867150"/>
          <p14:tracePt t="45477" x="4216400" y="3886200"/>
          <p14:tracePt t="45486" x="4178300" y="3911600"/>
          <p14:tracePt t="45496" x="4102100" y="3943350"/>
          <p14:tracePt t="45498" x="4032250" y="3968750"/>
          <p14:tracePt t="45507" x="3968750" y="3987800"/>
          <p14:tracePt t="45517" x="3898900" y="4025900"/>
          <p14:tracePt t="45526" x="3841750" y="4044950"/>
          <p14:tracePt t="45535" x="3778250" y="4070350"/>
          <p14:tracePt t="45545" x="3708400" y="4089400"/>
          <p14:tracePt t="45546" x="3651250" y="4102100"/>
          <p14:tracePt t="45555" x="3594100" y="4133850"/>
          <p14:tracePt t="45564" x="3530600" y="4159250"/>
          <p14:tracePt t="45572" x="3473450" y="4178300"/>
          <p14:tracePt t="45581" x="3416300" y="4203700"/>
          <p14:tracePt t="45589" x="3352800" y="4216400"/>
          <p14:tracePt t="45598" x="3295650" y="4235450"/>
          <p14:tracePt t="45606" x="3238500" y="4260850"/>
          <p14:tracePt t="45616" x="3194050" y="4279900"/>
          <p14:tracePt t="45623" x="3149600" y="4292600"/>
          <p14:tracePt t="45632" x="3124200" y="4305300"/>
          <p14:tracePt t="45634" x="3105150" y="4311650"/>
          <p14:tracePt t="45645" x="3073400" y="4311650"/>
          <p14:tracePt t="45652" x="3048000" y="4324350"/>
          <p14:tracePt t="45661" x="3016250" y="4337050"/>
          <p14:tracePt t="45670" x="3003550" y="4337050"/>
          <p14:tracePt t="45678" x="2978150" y="4337050"/>
          <p14:tracePt t="45685" x="2971800" y="4349750"/>
          <p14:tracePt t="45695" x="2946400" y="4349750"/>
          <p14:tracePt t="45702" x="2927350" y="4349750"/>
          <p14:tracePt t="45711" x="2914650" y="4349750"/>
          <p14:tracePt t="45718" x="2901950" y="4349750"/>
          <p14:tracePt t="45726" x="2889250" y="4349750"/>
          <p14:tracePt t="45735" x="2870200" y="4349750"/>
          <p14:tracePt t="45744" x="2857500" y="4349750"/>
          <p14:tracePt t="45750" x="2844800" y="4349750"/>
          <p14:tracePt t="45765" x="2832100" y="4349750"/>
          <p14:tracePt t="45772" x="2825750" y="4349750"/>
          <p14:tracePt t="45780" x="2813050" y="4349750"/>
          <p14:tracePt t="45788" x="2800350" y="4349750"/>
          <p14:tracePt t="45811" x="2787650" y="4349750"/>
          <p14:tracePt t="45827" x="2781300" y="4349750"/>
          <p14:tracePt t="45844" x="2768600" y="4349750"/>
          <p14:tracePt t="45866" x="2755900" y="4349750"/>
          <p14:tracePt t="45876" x="2743200" y="4349750"/>
          <p14:tracePt t="45883" x="2743200" y="4337050"/>
          <p14:tracePt t="45893" x="2736850" y="4337050"/>
          <p14:tracePt t="45900" x="2724150" y="4324350"/>
          <p14:tracePt t="45910" x="2711450" y="4324350"/>
          <p14:tracePt t="45917" x="2698750" y="4324350"/>
          <p14:tracePt t="45924" x="2692400" y="4311650"/>
          <p14:tracePt t="45934" x="2679700" y="4311650"/>
          <p14:tracePt t="45943" x="2667000" y="4305300"/>
          <p14:tracePt t="45951" x="2654300" y="4305300"/>
          <p14:tracePt t="45962" x="2641600" y="4292600"/>
          <p14:tracePt t="45963" x="2635250" y="4279900"/>
          <p14:tracePt t="45972" x="2622550" y="4279900"/>
          <p14:tracePt t="45980" x="2609850" y="4267200"/>
          <p14:tracePt t="45989" x="2597150" y="4260850"/>
          <p14:tracePt t="45999" x="2590800" y="4248150"/>
          <p14:tracePt t="46007" x="2578100" y="4248150"/>
          <p14:tracePt t="46015" x="2578100" y="4235450"/>
          <p14:tracePt t="46022" x="2565400" y="4222750"/>
          <p14:tracePt t="46037" x="2552700" y="4216400"/>
          <p14:tracePt t="46052" x="2552700" y="4203700"/>
          <p14:tracePt t="46062" x="2552700" y="4191000"/>
          <p14:tracePt t="46079" x="2546350" y="4178300"/>
          <p14:tracePt t="46095" x="2546350" y="4165600"/>
          <p14:tracePt t="46103" x="2546350" y="4159250"/>
          <p14:tracePt t="46118" x="2546350" y="4146550"/>
          <p14:tracePt t="46129" x="2546350" y="4133850"/>
          <p14:tracePt t="46135" x="2546350" y="4121150"/>
          <p14:tracePt t="46147" x="2533650" y="4102100"/>
          <p14:tracePt t="46148" x="2533650" y="4089400"/>
          <p14:tracePt t="46158" x="2533650" y="4076700"/>
          <p14:tracePt t="46166" x="2533650" y="4070350"/>
          <p14:tracePt t="46173" x="2533650" y="4044950"/>
          <p14:tracePt t="46183" x="2520950" y="4032250"/>
          <p14:tracePt t="46191" x="2520950" y="4025900"/>
          <p14:tracePt t="46200" x="2520950" y="4013200"/>
          <p14:tracePt t="46214" x="2520950" y="4000500"/>
          <p14:tracePt t="46221" x="2508250" y="3987800"/>
          <p14:tracePt t="46230" x="2508250" y="3975100"/>
          <p14:tracePt t="46246" x="2508250" y="3968750"/>
          <p14:tracePt t="46263" x="2508250" y="3956050"/>
          <p14:tracePt t="46279" x="2508250" y="3943350"/>
          <p14:tracePt t="46295" x="2508250" y="3930650"/>
          <p14:tracePt t="46331" x="2508250" y="3924300"/>
          <p14:tracePt t="46350" x="2501900" y="3924300"/>
          <p14:tracePt t="46364" x="2501900" y="3911600"/>
          <p14:tracePt t="46372" x="2489200" y="3898900"/>
          <p14:tracePt t="46381" x="2489200" y="3886200"/>
          <p14:tracePt t="46397" x="2489200" y="3879850"/>
          <p14:tracePt t="46404" x="2489200" y="3867150"/>
          <p14:tracePt t="46413" x="2476500" y="3854450"/>
          <p14:tracePt t="46421" x="2476500" y="3841750"/>
          <p14:tracePt t="46436" x="2476500" y="3835400"/>
          <p14:tracePt t="46446" x="2476500" y="3822700"/>
          <p14:tracePt t="46453" x="2476500" y="3810000"/>
          <p14:tracePt t="46477" x="2476500" y="3797300"/>
          <p14:tracePt t="46508" x="2463800" y="3797300"/>
          <p14:tracePt t="47261" x="2463800" y="3784600"/>
          <p14:tracePt t="47278" x="2451100" y="3784600"/>
          <p14:tracePt t="47285" x="2444750" y="3778250"/>
          <p14:tracePt t="47295" x="2432050" y="3765550"/>
          <p14:tracePt t="47311" x="2419350" y="3765550"/>
          <p14:tracePt t="47318" x="2406650" y="3752850"/>
          <p14:tracePt t="47328" x="2400300" y="3752850"/>
          <p14:tracePt t="47335" x="2400300" y="3740150"/>
          <p14:tracePt t="47350" x="2387600" y="3740150"/>
          <p14:tracePt t="47381" x="2374900" y="3740150"/>
          <p14:tracePt t="47422" x="2362200" y="3740150"/>
          <p14:tracePt t="47477" x="2355850" y="3740150"/>
          <p14:tracePt t="47485" x="2355850" y="3752850"/>
          <p14:tracePt t="47502" x="2355850" y="3765550"/>
          <p14:tracePt t="47511" x="2355850" y="3778250"/>
          <p14:tracePt t="47519" x="2343150" y="3778250"/>
          <p14:tracePt t="47529" x="2343150" y="3784600"/>
          <p14:tracePt t="47544" x="2343150" y="3797300"/>
          <p14:tracePt t="47551" x="2343150" y="3810000"/>
          <p14:tracePt t="47566" x="2330450" y="3822700"/>
          <p14:tracePt t="47575" x="2330450" y="3835400"/>
          <p14:tracePt t="47583" x="2330450" y="3841750"/>
          <p14:tracePt t="47590" x="2330450" y="3854450"/>
          <p14:tracePt t="47599" x="2330450" y="3867150"/>
          <p14:tracePt t="47606" x="2330450" y="3898900"/>
          <p14:tracePt t="47630" x="2330450" y="3911600"/>
          <p14:tracePt t="47632" x="2330450" y="3930650"/>
          <p14:tracePt t="47639" x="2330450" y="3943350"/>
          <p14:tracePt t="47648" x="2343150" y="3956050"/>
          <p14:tracePt t="47656" x="2343150" y="3968750"/>
          <p14:tracePt t="47680" x="2343150" y="3975100"/>
          <p14:tracePt t="47682" x="2355850" y="3975100"/>
          <p14:tracePt t="47693" x="2362200" y="3987800"/>
          <p14:tracePt t="47695" x="2362200" y="4000500"/>
          <p14:tracePt t="47712" x="2374900" y="4000500"/>
          <p14:tracePt t="47719" x="2387600" y="4013200"/>
          <p14:tracePt t="47735" x="2387600" y="4025900"/>
          <p14:tracePt t="47744" x="2400300" y="4025900"/>
          <p14:tracePt t="47760" x="2400300" y="4032250"/>
          <p14:tracePt t="47774" x="2406650" y="4032250"/>
          <p14:tracePt t="47790" x="2419350" y="4032250"/>
          <p14:tracePt t="47806" x="2432050" y="4032250"/>
          <p14:tracePt t="47823" x="2444750" y="4032250"/>
          <p14:tracePt t="47830" x="2451100" y="4032250"/>
          <p14:tracePt t="47838" x="2451100" y="4044950"/>
          <p14:tracePt t="47846" x="2463800" y="4044950"/>
          <p14:tracePt t="47854" x="2476500" y="4044950"/>
          <p14:tracePt t="47871" x="2489200" y="4044950"/>
          <p14:tracePt t="47879" x="2501900" y="4044950"/>
          <p14:tracePt t="47895" x="2520950" y="4032250"/>
          <p14:tracePt t="47903" x="2533650" y="4025900"/>
          <p14:tracePt t="47913" x="2546350" y="4013200"/>
          <p14:tracePt t="47921" x="2565400" y="3987800"/>
          <p14:tracePt t="47929" x="2578100" y="3968750"/>
          <p14:tracePt t="47938" x="2578100" y="3943350"/>
          <p14:tracePt t="47946" x="2597150" y="3924300"/>
          <p14:tracePt t="47955" x="2609850" y="3898900"/>
          <p14:tracePt t="47965" x="2609850" y="3879850"/>
          <p14:tracePt t="47967" x="2622550" y="3854450"/>
          <p14:tracePt t="47975" x="2622550" y="3841750"/>
          <p14:tracePt t="47993" x="2635250" y="3835400"/>
          <p14:tracePt t="48000" x="2635250" y="3822700"/>
          <p14:tracePt t="48023" x="2635250" y="3810000"/>
          <p14:tracePt t="48046" x="2635250" y="3797300"/>
          <p14:tracePt t="48063" x="2635250" y="3784600"/>
          <p14:tracePt t="48071" x="2622550" y="3778250"/>
          <p14:tracePt t="48079" x="2622550" y="3752850"/>
          <p14:tracePt t="48087" x="2609850" y="3733800"/>
          <p14:tracePt t="48097" x="2609850" y="3708400"/>
          <p14:tracePt t="48103" x="2597150" y="3676650"/>
          <p14:tracePt t="48113" x="2590800" y="3632200"/>
          <p14:tracePt t="48121" x="2578100" y="3594100"/>
          <p14:tracePt t="48130" x="2565400" y="3543300"/>
          <p14:tracePt t="48138" x="2552700" y="3530600"/>
          <p14:tracePt t="48147" x="2546350" y="3498850"/>
          <p14:tracePt t="48155" x="2546350" y="3460750"/>
          <p14:tracePt t="48164" x="2520950" y="3429000"/>
          <p14:tracePt t="48172" x="2508250" y="3403600"/>
          <p14:tracePt t="48181" x="2501900" y="3384550"/>
          <p14:tracePt t="48189" x="2476500" y="3359150"/>
          <p14:tracePt t="48197" x="2463800" y="3340100"/>
          <p14:tracePt t="48204" x="2444750" y="3308350"/>
          <p14:tracePt t="48214" x="2419350" y="3282950"/>
          <p14:tracePt t="48220" x="2387600" y="3251200"/>
          <p14:tracePt t="48229" x="2362200" y="3213100"/>
          <p14:tracePt t="48237" x="2343150" y="3181350"/>
          <p14:tracePt t="48246" x="2317750" y="3149600"/>
          <p14:tracePt t="48248" x="2298700" y="3117850"/>
          <p14:tracePt t="48257" x="2298700" y="3105150"/>
          <p14:tracePt t="48264" x="2286000" y="3079750"/>
          <p14:tracePt t="48272" x="2273300" y="3060700"/>
          <p14:tracePt t="48281" x="2260600" y="3035300"/>
          <p14:tracePt t="48289" x="2260600" y="3022600"/>
          <p14:tracePt t="48297" x="2260600" y="3003550"/>
          <p14:tracePt t="48304" x="2254250" y="2990850"/>
          <p14:tracePt t="48313" x="2254250" y="2978150"/>
          <p14:tracePt t="48321" x="2254250" y="2971800"/>
          <p14:tracePt t="48330" x="2254250" y="2959100"/>
          <p14:tracePt t="48346" x="2254250" y="2946400"/>
          <p14:tracePt t="48353" x="2254250" y="2927350"/>
          <p14:tracePt t="48363" x="2254250" y="2914650"/>
          <p14:tracePt t="48369" x="2254250" y="2901950"/>
          <p14:tracePt t="48379" x="2254250" y="2889250"/>
          <p14:tracePt t="48387" x="2254250" y="2870200"/>
          <p14:tracePt t="48395" x="2260600" y="2857500"/>
          <p14:tracePt t="48403" x="2260600" y="2844800"/>
          <p14:tracePt t="48413" x="2273300" y="2832100"/>
          <p14:tracePt t="48421" x="2273300" y="2813050"/>
          <p14:tracePt t="48429" x="2286000" y="2800350"/>
          <p14:tracePt t="48436" x="2298700" y="2781300"/>
          <p14:tracePt t="48446" x="2311400" y="2768600"/>
          <p14:tracePt t="48453" x="2311400" y="2755900"/>
          <p14:tracePt t="48461" x="2317750" y="2736850"/>
          <p14:tracePt t="48469" x="2317750" y="2711450"/>
          <p14:tracePt t="48480" x="2330450" y="2692400"/>
          <p14:tracePt t="48488" x="2343150" y="2679700"/>
          <p14:tracePt t="48497" x="2343150" y="2667000"/>
          <p14:tracePt t="48504" x="2343150" y="2654300"/>
          <p14:tracePt t="48520" x="2355850" y="2641600"/>
          <p14:tracePt t="48536" x="2355850" y="2635250"/>
          <p14:tracePt t="48546" x="2362200" y="2635250"/>
          <p14:tracePt t="48600" x="2374900" y="2635250"/>
          <p14:tracePt t="48909" x="2387600" y="2635250"/>
          <p14:tracePt t="48917" x="2400300" y="2635250"/>
          <p14:tracePt t="48924" x="2406650" y="2622550"/>
          <p14:tracePt t="48934" x="2419350" y="2609850"/>
          <p14:tracePt t="48944" x="2432050" y="2597150"/>
          <p14:tracePt t="48952" x="2444750" y="2590800"/>
          <p14:tracePt t="48964" x="2463800" y="2565400"/>
          <p14:tracePt t="48965" x="2463800" y="2533650"/>
          <p14:tracePt t="48974" x="2476500" y="2501900"/>
          <p14:tracePt t="48983" x="2476500" y="2463800"/>
          <p14:tracePt t="48991" x="2476500" y="2432050"/>
          <p14:tracePt t="49000" x="2476500" y="2400300"/>
          <p14:tracePt t="49006" x="2476500" y="2374900"/>
          <p14:tracePt t="49015" x="2476500" y="2343150"/>
          <p14:tracePt t="49028" x="2476500" y="2330450"/>
          <p14:tracePt t="49030" x="2476500" y="2311400"/>
          <p14:tracePt t="49037" x="2463800" y="2286000"/>
          <p14:tracePt t="49047" x="2451100" y="2273300"/>
          <p14:tracePt t="49055" x="2444750" y="2260600"/>
          <p14:tracePt t="49064" x="2432050" y="2254250"/>
          <p14:tracePt t="49072" x="2419350" y="2241550"/>
          <p14:tracePt t="49081" x="2406650" y="2241550"/>
          <p14:tracePt t="49088" x="2406650" y="2228850"/>
          <p14:tracePt t="49096" x="2400300" y="2228850"/>
          <p14:tracePt t="49103" x="2387600" y="2216150"/>
          <p14:tracePt t="49113" x="2362200" y="2216150"/>
          <p14:tracePt t="49120" x="2355850" y="2216150"/>
          <p14:tracePt t="49129" x="2343150" y="2209800"/>
          <p14:tracePt t="49137" x="2330450" y="2209800"/>
          <p14:tracePt t="49146" x="2311400" y="2197100"/>
          <p14:tracePt t="49154" x="2286000" y="2197100"/>
          <p14:tracePt t="49162" x="2273300" y="2184400"/>
          <p14:tracePt t="49171" x="2260600" y="2184400"/>
          <p14:tracePt t="49178" x="2241550" y="2171700"/>
          <p14:tracePt t="49187" x="2228850" y="2171700"/>
          <p14:tracePt t="49196" x="2216150" y="2171700"/>
          <p14:tracePt t="49202" x="2197100" y="2171700"/>
          <p14:tracePt t="49213" x="2184400" y="2171700"/>
          <p14:tracePt t="49215" x="2165350" y="2171700"/>
          <p14:tracePt t="49222" x="2152650" y="2171700"/>
          <p14:tracePt t="49230" x="2127250" y="2171700"/>
          <p14:tracePt t="49238" x="2108200" y="2171700"/>
          <p14:tracePt t="49247" x="2095500" y="2171700"/>
          <p14:tracePt t="49254" x="2063750" y="2171700"/>
          <p14:tracePt t="49263" x="2025650" y="2171700"/>
          <p14:tracePt t="49270" x="2019300" y="2171700"/>
          <p14:tracePt t="49279" x="1993900" y="2171700"/>
          <p14:tracePt t="49287" x="1962150" y="2171700"/>
          <p14:tracePt t="49296" x="1949450" y="2171700"/>
          <p14:tracePt t="49303" x="1917700" y="2184400"/>
          <p14:tracePt t="49313" x="1892300" y="2184400"/>
          <p14:tracePt t="49320" x="1873250" y="2197100"/>
          <p14:tracePt t="49329" x="1873250" y="2209800"/>
          <p14:tracePt t="49337" x="1847850" y="2209800"/>
          <p14:tracePt t="49345" x="1816100" y="2228850"/>
          <p14:tracePt t="49354" x="1803400" y="2228850"/>
          <p14:tracePt t="49363" x="1771650" y="2254250"/>
          <p14:tracePt t="49371" x="1758950" y="2260600"/>
          <p14:tracePt t="49379" x="1739900" y="2273300"/>
          <p14:tracePt t="49387" x="1727200" y="2286000"/>
          <p14:tracePt t="49395" x="1701800" y="2298700"/>
          <p14:tracePt t="49403" x="1682750" y="2311400"/>
          <p14:tracePt t="49413" x="1670050" y="2317750"/>
          <p14:tracePt t="49415" x="1657350" y="2317750"/>
          <p14:tracePt t="49423" x="1638300" y="2330450"/>
          <p14:tracePt t="49432" x="1625600" y="2343150"/>
          <p14:tracePt t="49440" x="1612900" y="2355850"/>
          <p14:tracePt t="49450" x="1593850" y="2355850"/>
          <p14:tracePt t="49458" x="1581150" y="2362200"/>
          <p14:tracePt t="49468" x="1581150" y="2374900"/>
          <p14:tracePt t="49470" x="1555750" y="2387600"/>
          <p14:tracePt t="49486" x="1549400" y="2400300"/>
          <p14:tracePt t="49496" x="1536700" y="2400300"/>
          <p14:tracePt t="49503" x="1536700" y="2406650"/>
          <p14:tracePt t="49512" x="1524000" y="2419350"/>
          <p14:tracePt t="49520" x="1524000" y="2432050"/>
          <p14:tracePt t="49529" x="1511300" y="2432050"/>
          <p14:tracePt t="49536" x="1511300" y="2444750"/>
          <p14:tracePt t="49545" x="1498600" y="2451100"/>
          <p14:tracePt t="49553" x="1492250" y="2463800"/>
          <p14:tracePt t="49563" x="1492250" y="2476500"/>
          <p14:tracePt t="49570" x="1479550" y="2489200"/>
          <p14:tracePt t="49579" x="1466850" y="2520950"/>
          <p14:tracePt t="49587" x="1454150" y="2533650"/>
          <p14:tracePt t="49597" x="1454150" y="2546350"/>
          <p14:tracePt t="49599" x="1435100" y="2565400"/>
          <p14:tracePt t="49607" x="1435100" y="2578100"/>
          <p14:tracePt t="49616" x="1422400" y="2590800"/>
          <p14:tracePt t="49624" x="1409700" y="2609850"/>
          <p14:tracePt t="49634" x="1409700" y="2622550"/>
          <p14:tracePt t="49642" x="1409700" y="2635250"/>
          <p14:tracePt t="49650" x="1403350" y="2654300"/>
          <p14:tracePt t="49658" x="1403350" y="2667000"/>
          <p14:tracePt t="49667" x="1403350" y="2679700"/>
          <p14:tracePt t="49674" x="1403350" y="2692400"/>
          <p14:tracePt t="49681" x="1403350" y="2698750"/>
          <p14:tracePt t="49696" x="1403350" y="2724150"/>
          <p14:tracePt t="49704" x="1403350" y="2736850"/>
          <p14:tracePt t="49713" x="1403350" y="2768600"/>
          <p14:tracePt t="49720" x="1403350" y="2781300"/>
          <p14:tracePt t="49729" x="1403350" y="2813050"/>
          <p14:tracePt t="49737" x="1403350" y="2832100"/>
          <p14:tracePt t="49746" x="1403350" y="2857500"/>
          <p14:tracePt t="49753" x="1403350" y="2889250"/>
          <p14:tracePt t="49762" x="1403350" y="2927350"/>
          <p14:tracePt t="49770" x="1409700" y="2946400"/>
          <p14:tracePt t="49779" x="1409700" y="2971800"/>
          <p14:tracePt t="49786" x="1422400" y="2990850"/>
          <p14:tracePt t="49795" x="1422400" y="3016250"/>
          <p14:tracePt t="49803" x="1422400" y="3022600"/>
          <p14:tracePt t="49812" x="1422400" y="3048000"/>
          <p14:tracePt t="49819" x="1435100" y="3060700"/>
          <p14:tracePt t="49829" x="1435100" y="3073400"/>
          <p14:tracePt t="49835" x="1435100" y="3079750"/>
          <p14:tracePt t="49846" x="1447800" y="3079750"/>
          <p14:tracePt t="49848" x="1447800" y="3092450"/>
          <p14:tracePt t="49856" x="1454150" y="3105150"/>
          <p14:tracePt t="49866" x="1466850" y="3117850"/>
          <p14:tracePt t="49874" x="1466850" y="3124200"/>
          <p14:tracePt t="49883" x="1479550" y="3124200"/>
          <p14:tracePt t="49890" x="1479550" y="3136900"/>
          <p14:tracePt t="49898" x="1492250" y="3136900"/>
          <p14:tracePt t="49905" x="1492250" y="3149600"/>
          <p14:tracePt t="49913" x="1498600" y="3149600"/>
          <p14:tracePt t="49920" x="1498600" y="3162300"/>
          <p14:tracePt t="49935" x="1511300" y="3162300"/>
          <p14:tracePt t="49946" x="1511300" y="3168650"/>
          <p14:tracePt t="49967" x="1524000" y="3181350"/>
          <p14:tracePt t="49993" x="1536700" y="3181350"/>
          <p14:tracePt t="50001" x="1536700" y="3194050"/>
          <p14:tracePt t="50011" x="1549400" y="3194050"/>
          <p14:tracePt t="50031" x="1555750" y="3194050"/>
          <p14:tracePt t="50039" x="1555750" y="3206750"/>
          <p14:tracePt t="50055" x="1568450" y="3206750"/>
          <p14:tracePt t="50071" x="1581150" y="3206750"/>
          <p14:tracePt t="50088" x="1581150" y="3213100"/>
          <p14:tracePt t="50096" x="1593850" y="3213100"/>
          <p14:tracePt t="50104" x="1600200" y="3213100"/>
          <p14:tracePt t="50119" x="1612900" y="3225800"/>
          <p14:tracePt t="50129" x="1625600" y="3225800"/>
          <p14:tracePt t="50136" x="1638300" y="3225800"/>
          <p14:tracePt t="50152" x="1644650" y="3225800"/>
          <p14:tracePt t="50161" x="1657350" y="3225800"/>
          <p14:tracePt t="50169" x="1657350" y="3238500"/>
          <p14:tracePt t="50178" x="1670050" y="3238500"/>
          <p14:tracePt t="50185" x="1689100" y="3238500"/>
          <p14:tracePt t="50193" x="1689100" y="3251200"/>
          <p14:tracePt t="50201" x="1714500" y="3251200"/>
          <p14:tracePt t="50208" x="1727200" y="3251200"/>
          <p14:tracePt t="50217" x="1739900" y="3263900"/>
          <p14:tracePt t="50227" x="1758950" y="3263900"/>
          <p14:tracePt t="50241" x="1784350" y="3263900"/>
          <p14:tracePt t="50249" x="1790700" y="3263900"/>
          <p14:tracePt t="50257" x="1803400" y="3270250"/>
          <p14:tracePt t="50265" x="1816100" y="3270250"/>
          <p14:tracePt t="50280" x="1828800" y="3270250"/>
          <p14:tracePt t="50283" x="1835150" y="3270250"/>
          <p14:tracePt t="50294" x="1847850" y="3270250"/>
          <p14:tracePt t="50301" x="1860550" y="3270250"/>
          <p14:tracePt t="50308" x="1873250" y="3270250"/>
          <p14:tracePt t="50315" x="1879600" y="3270250"/>
          <p14:tracePt t="50322" x="1892300" y="3270250"/>
          <p14:tracePt t="50330" x="1905000" y="3270250"/>
          <p14:tracePt t="50338" x="1917700" y="3270250"/>
          <p14:tracePt t="50346" x="1930400" y="3270250"/>
          <p14:tracePt t="50353" x="1936750" y="3270250"/>
          <p14:tracePt t="50363" x="1962150" y="3270250"/>
          <p14:tracePt t="50370" x="1974850" y="3270250"/>
          <p14:tracePt t="50379" x="1981200" y="3270250"/>
          <p14:tracePt t="50387" x="1993900" y="3270250"/>
          <p14:tracePt t="50396" x="2006600" y="3270250"/>
          <p14:tracePt t="50403" x="2019300" y="3270250"/>
          <p14:tracePt t="50412" x="2025650" y="3270250"/>
          <p14:tracePt t="50420" x="2038350" y="3270250"/>
          <p14:tracePt t="50429" x="2063750" y="3270250"/>
          <p14:tracePt t="50437" x="2070100" y="3270250"/>
          <p14:tracePt t="50446" x="2082800" y="3263900"/>
          <p14:tracePt t="50453" x="2095500" y="3263900"/>
          <p14:tracePt t="50463" x="2108200" y="3263900"/>
          <p14:tracePt t="50472" x="2120900" y="3263900"/>
          <p14:tracePt t="50481" x="2127250" y="3251200"/>
          <p14:tracePt t="50490" x="2139950" y="3251200"/>
          <p14:tracePt t="50499" x="2152650" y="3251200"/>
          <p14:tracePt t="50506" x="2165350" y="3251200"/>
          <p14:tracePt t="50521" x="2171700" y="3251200"/>
          <p14:tracePt t="50529" x="2184400" y="3238500"/>
          <p14:tracePt t="50537" x="2197100" y="3238500"/>
          <p14:tracePt t="50553" x="2209800" y="3238500"/>
          <p14:tracePt t="50563" x="2216150" y="3238500"/>
          <p14:tracePt t="50570" x="2228850" y="3225800"/>
          <p14:tracePt t="50580" x="2241550" y="3225800"/>
          <p14:tracePt t="50596" x="2254250" y="3225800"/>
          <p14:tracePt t="50612" x="2260600" y="3225800"/>
          <p14:tracePt t="50629" x="2273300" y="3213100"/>
          <p14:tracePt t="50646" x="2286000" y="3213100"/>
          <p14:tracePt t="50663" x="2298700" y="3213100"/>
          <p14:tracePt t="50679" x="2311400" y="3213100"/>
          <p14:tracePt t="50681" x="2311400" y="3206750"/>
          <p14:tracePt t="50689" x="2317750" y="3206750"/>
          <p14:tracePt t="50704" x="2330450" y="3206750"/>
          <p14:tracePt t="50721" x="2343150" y="3206750"/>
          <p14:tracePt t="50737" x="2355850" y="3194050"/>
          <p14:tracePt t="50753" x="2362200" y="3194050"/>
          <p14:tracePt t="50786" x="2374900" y="3181350"/>
          <p14:tracePt t="50826" x="2387600" y="3181350"/>
          <p14:tracePt t="50834" x="2387600" y="3168650"/>
          <p14:tracePt t="50857" x="2387600" y="3162300"/>
          <p14:tracePt t="50865" x="2400300" y="3162300"/>
          <p14:tracePt t="50881" x="2400300" y="3149600"/>
          <p14:tracePt t="50889" x="2406650" y="3149600"/>
          <p14:tracePt t="50905" x="2419350" y="3136900"/>
          <p14:tracePt t="50915" x="2419350" y="3124200"/>
          <p14:tracePt t="50922" x="2432050" y="3124200"/>
          <p14:tracePt t="50937" x="2444750" y="3117850"/>
          <p14:tracePt t="50947" x="2451100" y="3105150"/>
          <p14:tracePt t="50955" x="2451100" y="3092450"/>
          <p14:tracePt t="50964" x="2463800" y="3079750"/>
          <p14:tracePt t="50972" x="2463800" y="3073400"/>
          <p14:tracePt t="50980" x="2476500" y="3060700"/>
          <p14:tracePt t="50988" x="2476500" y="3048000"/>
          <p14:tracePt t="50997" x="2489200" y="3022600"/>
          <p14:tracePt t="51004" x="2489200" y="3016250"/>
          <p14:tracePt t="51013" x="2501900" y="3003550"/>
          <p14:tracePt t="51021" x="2501900" y="2990850"/>
          <p14:tracePt t="51029" x="2501900" y="2978150"/>
          <p14:tracePt t="51046" x="2508250" y="2971800"/>
          <p14:tracePt t="51063" x="2508250" y="2959100"/>
          <p14:tracePt t="51097" x="2520950" y="2959100"/>
          <p14:tracePt t="51114" x="2520950" y="2946400"/>
          <p14:tracePt t="51169" x="2520950" y="2933700"/>
          <p14:tracePt t="51411" x="2520950" y="2927350"/>
          <p14:tracePt t="51428" x="2520950" y="2914650"/>
          <p14:tracePt t="51444" x="2520950" y="2901950"/>
          <p14:tracePt t="51451" x="2520950" y="2889250"/>
          <p14:tracePt t="51461" x="2508250" y="2882900"/>
          <p14:tracePt t="51469" x="2508250" y="2857500"/>
          <p14:tracePt t="51477" x="2508250" y="2844800"/>
          <p14:tracePt t="51484" x="2508250" y="2832100"/>
          <p14:tracePt t="51494" x="2508250" y="2825750"/>
          <p14:tracePt t="51501" x="2508250" y="2800350"/>
          <p14:tracePt t="51508" x="2508250" y="2787650"/>
          <p14:tracePt t="51517" x="2508250" y="2781300"/>
          <p14:tracePt t="51524" x="2508250" y="2768600"/>
          <p14:tracePt t="51539" x="2508250" y="2755900"/>
          <p14:tracePt t="51555" x="2508250" y="2743200"/>
          <p14:tracePt t="51579" x="2508250" y="2736850"/>
          <p14:tracePt t="51619" x="2508250" y="2724150"/>
          <p14:tracePt t="51650" x="2508250" y="2711450"/>
          <p14:tracePt t="51666" x="2508250" y="2698750"/>
          <p14:tracePt t="51683" x="2508250" y="2692400"/>
          <p14:tracePt t="51699" x="2508250" y="2679700"/>
          <p14:tracePt t="51707" x="2501900" y="2667000"/>
          <p14:tracePt t="51730" x="2501900" y="2654300"/>
          <p14:tracePt t="51740" x="2501900" y="2641600"/>
          <p14:tracePt t="51755" x="2501900" y="2635250"/>
          <p14:tracePt t="51764" x="2489200" y="2635250"/>
          <p14:tracePt t="51772" x="2489200" y="2622550"/>
          <p14:tracePt t="51787" x="2489200" y="2609850"/>
          <p14:tracePt t="51803" x="2476500" y="2609850"/>
          <p14:tracePt t="51813" x="2476500" y="2597150"/>
          <p14:tracePt t="51820" x="2476500" y="2590800"/>
          <p14:tracePt t="51829" x="2463800" y="2590800"/>
          <p14:tracePt t="51837" x="2463800" y="2578100"/>
          <p14:tracePt t="51846" x="2451100" y="2565400"/>
          <p14:tracePt t="51854" x="2444750" y="2552700"/>
          <p14:tracePt t="51870" x="2432050" y="2546350"/>
          <p14:tracePt t="51879" x="2432050" y="2533650"/>
          <p14:tracePt t="51887" x="2419350" y="2520950"/>
          <p14:tracePt t="51896" x="2406650" y="2520950"/>
          <p14:tracePt t="51903" x="2406650" y="2508250"/>
          <p14:tracePt t="51912" x="2400300" y="2508250"/>
          <p14:tracePt t="51920" x="2400300" y="2501900"/>
          <p14:tracePt t="51929" x="2387600" y="2489200"/>
          <p14:tracePt t="51945" x="2374900" y="2489200"/>
          <p14:tracePt t="51952" x="2374900" y="2476500"/>
          <p14:tracePt t="51964" x="2362200" y="2476500"/>
          <p14:tracePt t="51972" x="2362200" y="2463800"/>
          <p14:tracePt t="51981" x="2355850" y="2463800"/>
          <p14:tracePt t="51996" x="2355850" y="2451100"/>
          <p14:tracePt t="52004" x="2343150" y="2451100"/>
          <p14:tracePt t="52028" x="2330450" y="2444750"/>
          <p14:tracePt t="52076" x="2317750" y="2444750"/>
          <p14:tracePt t="52083" x="2317750" y="2432050"/>
          <p14:tracePt t="52757" x="2317750" y="2444750"/>
          <p14:tracePt t="52797" x="2317750" y="2451100"/>
          <p14:tracePt t="52829" x="2317750" y="2463800"/>
          <p14:tracePt t="52861" x="2330450" y="2476500"/>
          <p14:tracePt t="52878" x="2330450" y="2489200"/>
          <p14:tracePt t="52895" x="2330450" y="2501900"/>
          <p14:tracePt t="52902" x="2330450" y="2508250"/>
          <p14:tracePt t="52911" x="2330450" y="2520950"/>
          <p14:tracePt t="52918" x="2330450" y="2546350"/>
          <p14:tracePt t="52927" x="2330450" y="2578100"/>
          <p14:tracePt t="52934" x="2330450" y="2609850"/>
          <p14:tracePt t="52944" x="2330450" y="2641600"/>
          <p14:tracePt t="52951" x="2330450" y="2692400"/>
          <p14:tracePt t="52959" x="2330450" y="2736850"/>
          <p14:tracePt t="52967" x="2330450" y="2755900"/>
          <p14:tracePt t="52975" x="2330450" y="2800350"/>
          <p14:tracePt t="52984" x="2330450" y="2832100"/>
          <p14:tracePt t="52994" x="2330450" y="2870200"/>
          <p14:tracePt t="53001" x="2317750" y="2901950"/>
          <p14:tracePt t="53012" x="2317750" y="2933700"/>
          <p14:tracePt t="53018" x="2311400" y="2971800"/>
          <p14:tracePt t="53028" x="2311400" y="3003550"/>
          <p14:tracePt t="53034" x="2298700" y="3022600"/>
          <p14:tracePt t="53044" x="2286000" y="3060700"/>
          <p14:tracePt t="53051" x="2286000" y="3092450"/>
          <p14:tracePt t="53057" x="2273300" y="3136900"/>
          <p14:tracePt t="53067" x="2273300" y="3181350"/>
          <p14:tracePt t="53074" x="2260600" y="3225800"/>
          <p14:tracePt t="53082" x="2254250" y="3263900"/>
          <p14:tracePt t="53091" x="2254250" y="3282950"/>
          <p14:tracePt t="53098" x="2241550" y="3340100"/>
          <p14:tracePt t="53114" x="2228850" y="3352800"/>
          <p14:tracePt t="53116" x="2228850" y="3384550"/>
          <p14:tracePt t="53125" x="2216150" y="3403600"/>
          <p14:tracePt t="53134" x="2216150" y="3429000"/>
          <p14:tracePt t="53135" x="2216150" y="3441700"/>
          <p14:tracePt t="53144" x="2209800" y="3454400"/>
          <p14:tracePt t="53160" x="2197100" y="3460750"/>
          <p14:tracePt t="53168" x="2197100" y="3473450"/>
          <p14:tracePt t="53177" x="2184400" y="3486150"/>
          <p14:tracePt t="53192" x="2184400" y="3498850"/>
          <p14:tracePt t="53200" x="2171700" y="3505200"/>
          <p14:tracePt t="53208" x="2171700" y="3517900"/>
          <p14:tracePt t="53217" x="2165350" y="3517900"/>
          <p14:tracePt t="53224" x="2152650" y="3530600"/>
          <p14:tracePt t="53233" x="2152650" y="3543300"/>
          <p14:tracePt t="53241" x="2139950" y="3549650"/>
          <p14:tracePt t="53252" x="2139950" y="3562350"/>
          <p14:tracePt t="53260" x="2127250" y="3575050"/>
          <p14:tracePt t="53267" x="2120900" y="3587750"/>
          <p14:tracePt t="53277" x="2108200" y="3594100"/>
          <p14:tracePt t="53279" x="2108200" y="3606800"/>
          <p14:tracePt t="53287" x="2095500" y="3619500"/>
          <p14:tracePt t="53297" x="2082800" y="3632200"/>
          <p14:tracePt t="53305" x="2082800" y="3644900"/>
          <p14:tracePt t="53313" x="2070100" y="3644900"/>
          <p14:tracePt t="53320" x="2063750" y="3651250"/>
          <p14:tracePt t="53330" x="2063750" y="3663950"/>
          <p14:tracePt t="53337" x="2051050" y="3676650"/>
          <p14:tracePt t="53346" x="2038350" y="3689350"/>
          <p14:tracePt t="53355" x="2025650" y="3708400"/>
          <p14:tracePt t="53364" x="2019300" y="3708400"/>
          <p14:tracePt t="53371" x="2006600" y="3721100"/>
          <p14:tracePt t="53380" x="2006600" y="3733800"/>
          <p14:tracePt t="53386" x="1993900" y="3740150"/>
          <p14:tracePt t="53396" x="1974850" y="3765550"/>
          <p14:tracePt t="53404" x="1962150" y="3778250"/>
          <p14:tracePt t="53413" x="1949450" y="3784600"/>
          <p14:tracePt t="53415" x="1936750" y="3797300"/>
          <p14:tracePt t="53424" x="1930400" y="3797300"/>
          <p14:tracePt t="53432" x="1917700" y="3810000"/>
          <p14:tracePt t="53440" x="1905000" y="3822700"/>
          <p14:tracePt t="53450" x="1892300" y="3822700"/>
          <p14:tracePt t="53462" x="1892300" y="3835400"/>
          <p14:tracePt t="53464" x="1879600" y="3841750"/>
          <p14:tracePt t="53474" x="1873250" y="3841750"/>
          <p14:tracePt t="53482" x="1860550" y="3854450"/>
          <p14:tracePt t="53491" x="1847850" y="3867150"/>
          <p14:tracePt t="53500" x="1835150" y="3879850"/>
          <p14:tracePt t="53511" x="1828800" y="3879850"/>
          <p14:tracePt t="53512" x="1816100" y="3879850"/>
          <p14:tracePt t="53520" x="1816100" y="3886200"/>
          <p14:tracePt t="53528" x="1803400" y="3898900"/>
          <p14:tracePt t="53536" x="1790700" y="3898900"/>
          <p14:tracePt t="53545" x="1790700" y="3911600"/>
          <p14:tracePt t="53552" x="1784350" y="3911600"/>
          <p14:tracePt t="53561" x="1771650" y="3911600"/>
          <p14:tracePt t="53568" x="1771650" y="3924300"/>
          <p14:tracePt t="53577" x="1758950" y="3924300"/>
          <p14:tracePt t="53584" x="1746250" y="3924300"/>
          <p14:tracePt t="53591" x="1739900" y="3930650"/>
          <p14:tracePt t="53601" x="1727200" y="3930650"/>
          <p14:tracePt t="53609" x="1727200" y="3943350"/>
          <p14:tracePt t="53617" x="1714500" y="3943350"/>
          <p14:tracePt t="53624" x="1701800" y="3943350"/>
          <p14:tracePt t="53633" x="1689100" y="3943350"/>
          <p14:tracePt t="53640" x="1682750" y="3956050"/>
          <p14:tracePt t="53649" x="1670050" y="3956050"/>
          <p14:tracePt t="53663" x="1657350" y="3956050"/>
          <p14:tracePt t="53680" x="1644650" y="3956050"/>
          <p14:tracePt t="53689" x="1638300" y="3956050"/>
          <p14:tracePt t="53697" x="1625600" y="3956050"/>
          <p14:tracePt t="53720" x="1612900" y="3956050"/>
          <p14:tracePt t="53736" x="1600200" y="3956050"/>
          <p14:tracePt t="53764" x="1593850" y="3956050"/>
          <p14:tracePt t="53786" x="1581150" y="3956050"/>
          <p14:tracePt t="53796" x="1568450" y="3943350"/>
          <p14:tracePt t="53812" x="1555750" y="3943350"/>
          <p14:tracePt t="53830" x="1549400" y="3930650"/>
          <p14:tracePt t="53845" x="1536700" y="3930650"/>
          <p14:tracePt t="53863" x="1524000" y="3924300"/>
          <p14:tracePt t="53887" x="1511300" y="3924300"/>
          <p14:tracePt t="53903" x="1511300" y="3911600"/>
          <p14:tracePt t="53936" x="1511300" y="3898900"/>
          <p14:tracePt t="53962" x="1524000" y="3898900"/>
          <p14:tracePt t="53970" x="1536700" y="3898900"/>
          <p14:tracePt t="53987" x="1549400" y="3886200"/>
          <p14:tracePt t="53997" x="1555750" y="3886200"/>
          <p14:tracePt t="54005" x="1568450" y="3886200"/>
          <p14:tracePt t="54014" x="1581150" y="3879850"/>
          <p14:tracePt t="54029" x="1593850" y="3879850"/>
          <p14:tracePt t="54037" x="1600200" y="3879850"/>
          <p14:tracePt t="54046" x="1612900" y="3879850"/>
          <p14:tracePt t="54054" x="1625600" y="3867150"/>
          <p14:tracePt t="54063" x="1638300" y="3867150"/>
          <p14:tracePt t="54065" x="1644650" y="3867150"/>
          <p14:tracePt t="54072" x="1657350" y="3867150"/>
          <p14:tracePt t="54080" x="1670050" y="3867150"/>
          <p14:tracePt t="54090" x="1689100" y="3854450"/>
          <p14:tracePt t="54098" x="1701800" y="3854450"/>
          <p14:tracePt t="54106" x="1714500" y="3854450"/>
          <p14:tracePt t="54114" x="1727200" y="3854450"/>
          <p14:tracePt t="54121" x="1739900" y="3854450"/>
          <p14:tracePt t="54136" x="1746250" y="3854450"/>
          <p14:tracePt t="54147" x="1758950" y="3841750"/>
          <p14:tracePt t="54169" x="1771650" y="3841750"/>
          <p14:tracePt t="54186" x="1784350" y="3841750"/>
          <p14:tracePt t="54202" x="1790700" y="3841750"/>
          <p14:tracePt t="54213" x="1803400" y="3841750"/>
          <p14:tracePt t="54220" x="1816100" y="3841750"/>
          <p14:tracePt t="54235" x="1828800" y="3841750"/>
          <p14:tracePt t="54246" x="1835150" y="3841750"/>
          <p14:tracePt t="54252" x="1860550" y="3841750"/>
          <p14:tracePt t="54263" x="1873250" y="3841750"/>
          <p14:tracePt t="54269" x="1879600" y="3841750"/>
          <p14:tracePt t="54280" x="1892300" y="3841750"/>
          <p14:tracePt t="54288" x="1905000" y="3841750"/>
          <p14:tracePt t="54297" x="1917700" y="3841750"/>
          <p14:tracePt t="54305" x="1930400" y="3841750"/>
          <p14:tracePt t="54314" x="1949450" y="3841750"/>
          <p14:tracePt t="54321" x="1974850" y="3841750"/>
          <p14:tracePt t="54330" x="1993900" y="3841750"/>
          <p14:tracePt t="54337" x="2019300" y="3841750"/>
          <p14:tracePt t="54346" x="2038350" y="3841750"/>
          <p14:tracePt t="54354" x="2063750" y="3841750"/>
          <p14:tracePt t="54363" x="2095500" y="3841750"/>
          <p14:tracePt t="54370" x="2127250" y="3841750"/>
          <p14:tracePt t="54380" x="2152650" y="3841750"/>
          <p14:tracePt t="54387" x="2171700" y="3841750"/>
          <p14:tracePt t="54396" x="2197100" y="3841750"/>
          <p14:tracePt t="54403" x="2216150" y="3841750"/>
          <p14:tracePt t="54413" x="2228850" y="3841750"/>
          <p14:tracePt t="54420" x="2241550" y="3841750"/>
          <p14:tracePt t="54429" x="2260600" y="3841750"/>
          <p14:tracePt t="54436" x="2273300" y="3841750"/>
          <p14:tracePt t="54446" x="2298700" y="3854450"/>
          <p14:tracePt t="54454" x="2311400" y="3854450"/>
          <p14:tracePt t="54468" x="2317750" y="3854450"/>
          <p14:tracePt t="54480" x="2317750" y="3867150"/>
          <p14:tracePt t="54482" x="2330450" y="3867150"/>
          <p14:tracePt t="54617" x="2317750" y="3867150"/>
          <p14:tracePt t="54657" x="2311400" y="3867150"/>
          <p14:tracePt t="56561" x="2311400" y="3854450"/>
          <p14:tracePt t="56578" x="2311400" y="3841750"/>
          <p14:tracePt t="56595" x="2311400" y="3835400"/>
          <p14:tracePt t="56602" x="2317750" y="3835400"/>
          <p14:tracePt t="56626" x="2317750" y="3822700"/>
          <p14:tracePt t="56641" x="2330450" y="3822700"/>
          <p14:tracePt t="56657" x="2330450" y="3810000"/>
          <p14:tracePt t="56690" x="2330450" y="3797300"/>
          <p14:tracePt t="56706" x="2330450" y="3784600"/>
          <p14:tracePt t="56714" x="2343150" y="3778250"/>
          <p14:tracePt t="56723" x="2343150" y="3765550"/>
          <p14:tracePt t="56731" x="2343150" y="3752850"/>
          <p14:tracePt t="56739" x="2343150" y="3740150"/>
          <p14:tracePt t="56747" x="2355850" y="3733800"/>
          <p14:tracePt t="56755" x="2355850" y="3721100"/>
          <p14:tracePt t="56764" x="2362200" y="3695700"/>
          <p14:tracePt t="56772" x="2362200" y="3689350"/>
          <p14:tracePt t="56781" x="2374900" y="3676650"/>
          <p14:tracePt t="56789" x="2374900" y="3663950"/>
          <p14:tracePt t="56797" x="2387600" y="3651250"/>
          <p14:tracePt t="56805" x="2387600" y="3644900"/>
          <p14:tracePt t="56820" x="2387600" y="3632200"/>
          <p14:tracePt t="56829" x="2400300" y="3632200"/>
          <p14:tracePt t="56866" x="2400300" y="3619500"/>
          <p14:tracePt t="56898" x="2406650" y="3619500"/>
          <p14:tracePt t="57074" x="2406650" y="3606800"/>
          <p14:tracePt t="57267" x="2419350" y="3587750"/>
          <p14:tracePt t="57275" x="2419350" y="3575050"/>
          <p14:tracePt t="57283" x="2419350" y="3549650"/>
          <p14:tracePt t="57291" x="2444750" y="3517900"/>
          <p14:tracePt t="57301" x="2451100" y="3486150"/>
          <p14:tracePt t="57310" x="2463800" y="3454400"/>
          <p14:tracePt t="57319" x="2476500" y="3416300"/>
          <p14:tracePt t="57329" x="2489200" y="3397250"/>
          <p14:tracePt t="57336" x="2501900" y="3371850"/>
          <p14:tracePt t="57346" x="2508250" y="3352800"/>
          <p14:tracePt t="57353" x="2520950" y="3327400"/>
          <p14:tracePt t="57362" x="2520950" y="3314700"/>
          <p14:tracePt t="57364" x="2520950" y="3308350"/>
          <p14:tracePt t="57372" x="2533650" y="3295650"/>
          <p14:tracePt t="57395" x="2546350" y="3282950"/>
          <p14:tracePt t="57435" x="2546350" y="3270250"/>
          <p14:tracePt t="57483" x="2546350" y="3263900"/>
          <p14:tracePt t="57500" x="2546350" y="3251200"/>
          <p14:tracePt t="57515" x="2546350" y="3238500"/>
          <p14:tracePt t="57523" x="2533650" y="3225800"/>
          <p14:tracePt t="57532" x="2533650" y="3213100"/>
          <p14:tracePt t="57548" x="2533650" y="3194050"/>
          <p14:tracePt t="57564" x="2520950" y="3181350"/>
          <p14:tracePt t="57572" x="2520950" y="3168650"/>
          <p14:tracePt t="57580" x="2520950" y="3149600"/>
          <p14:tracePt t="57588" x="2520950" y="3136900"/>
          <p14:tracePt t="57597" x="2520950" y="3117850"/>
          <p14:tracePt t="57605" x="2520950" y="3105150"/>
          <p14:tracePt t="57613" x="2520950" y="3079750"/>
          <p14:tracePt t="57620" x="2520950" y="3060700"/>
          <p14:tracePt t="57630" x="2520950" y="3035300"/>
          <p14:tracePt t="57637" x="2520950" y="3016250"/>
          <p14:tracePt t="57646" x="2520950" y="2990850"/>
          <p14:tracePt t="57653" x="2520950" y="2971800"/>
          <p14:tracePt t="57663" x="2520950" y="2946400"/>
          <p14:tracePt t="57670" x="2508250" y="2927350"/>
          <p14:tracePt t="57680" x="2508250" y="2914650"/>
          <p14:tracePt t="57688" x="2508250" y="2901950"/>
          <p14:tracePt t="57696" x="2508250" y="2889250"/>
          <p14:tracePt t="57703" x="2508250" y="2870200"/>
          <p14:tracePt t="57713" x="2501900" y="2857500"/>
          <p14:tracePt t="57721" x="2501900" y="2844800"/>
          <p14:tracePt t="57730" x="2501900" y="2832100"/>
          <p14:tracePt t="57737" x="2489200" y="2825750"/>
          <p14:tracePt t="57746" x="2489200" y="2800350"/>
          <p14:tracePt t="57752" x="2476500" y="2787650"/>
          <p14:tracePt t="57763" x="2463800" y="2781300"/>
          <p14:tracePt t="57764" x="2463800" y="2755900"/>
          <p14:tracePt t="57773" x="2451100" y="2743200"/>
          <p14:tracePt t="57781" x="2451100" y="2736850"/>
          <p14:tracePt t="57789" x="2451100" y="2724150"/>
          <p14:tracePt t="57797" x="2444750" y="2698750"/>
          <p14:tracePt t="57805" x="2444750" y="2692400"/>
          <p14:tracePt t="57814" x="2444750" y="2667000"/>
          <p14:tracePt t="57821" x="2432050" y="2654300"/>
          <p14:tracePt t="57831" x="2432050" y="2641600"/>
          <p14:tracePt t="57838" x="2432050" y="2635250"/>
          <p14:tracePt t="57846" x="2419350" y="2609850"/>
          <p14:tracePt t="57854" x="2419350" y="2597150"/>
          <p14:tracePt t="57863" x="2419350" y="2590800"/>
          <p14:tracePt t="57870" x="2406650" y="2565400"/>
          <p14:tracePt t="57880" x="2406650" y="2552700"/>
          <p14:tracePt t="57887" x="2406650" y="2546350"/>
          <p14:tracePt t="57896" x="2406650" y="2520950"/>
          <p14:tracePt t="57903" x="2406650" y="2501900"/>
          <p14:tracePt t="57913" x="2400300" y="2489200"/>
          <p14:tracePt t="57921" x="2400300" y="2463800"/>
          <p14:tracePt t="57930" x="2400300" y="2444750"/>
          <p14:tracePt t="57937" x="2400300" y="2419350"/>
          <p14:tracePt t="57946" x="2400300" y="2400300"/>
          <p14:tracePt t="57953" x="2400300" y="2374900"/>
          <p14:tracePt t="57966" x="2400300" y="2362200"/>
          <p14:tracePt t="57967" x="2400300" y="2343150"/>
          <p14:tracePt t="57974" x="2400300" y="2330450"/>
          <p14:tracePt t="57982" x="2400300" y="2311400"/>
          <p14:tracePt t="57990" x="2400300" y="2298700"/>
          <p14:tracePt t="58000" x="2400300" y="2286000"/>
          <p14:tracePt t="58007" x="2400300" y="2273300"/>
          <p14:tracePt t="58015" x="2400300" y="2260600"/>
          <p14:tracePt t="58022" x="2400300" y="2254250"/>
          <p14:tracePt t="58030" x="2400300" y="2228850"/>
          <p14:tracePt t="58038" x="2400300" y="2216150"/>
          <p14:tracePt t="58047" x="2400300" y="2209800"/>
          <p14:tracePt t="58054" x="2400300" y="2197100"/>
          <p14:tracePt t="58063" x="2400300" y="2184400"/>
          <p14:tracePt t="58070" x="2400300" y="2171700"/>
          <p14:tracePt t="58080" x="2400300" y="2165350"/>
          <p14:tracePt t="58087" x="2400300" y="2152650"/>
          <p14:tracePt t="58096" x="2400300" y="2139950"/>
          <p14:tracePt t="58104" x="2400300" y="2127250"/>
          <p14:tracePt t="58113" x="2400300" y="2120900"/>
          <p14:tracePt t="58120" x="2400300" y="2108200"/>
          <p14:tracePt t="58129" x="2400300" y="2095500"/>
          <p14:tracePt t="58147" x="2406650" y="2082800"/>
          <p14:tracePt t="58155" x="2419350" y="2082800"/>
          <p14:tracePt t="58163" x="2419350" y="2070100"/>
          <p14:tracePt t="58170" x="2432050" y="2070100"/>
          <p14:tracePt t="58180" x="2432050" y="2063750"/>
          <p14:tracePt t="58182" x="2444750" y="2063750"/>
          <p14:tracePt t="58189" x="2451100" y="2051050"/>
          <p14:tracePt t="58199" x="2476500" y="2038350"/>
          <p14:tracePt t="58207" x="2489200" y="2038350"/>
          <p14:tracePt t="58215" x="2501900" y="2025650"/>
          <p14:tracePt t="58223" x="2508250" y="2025650"/>
          <p14:tracePt t="58231" x="2533650" y="2019300"/>
          <p14:tracePt t="58239" x="2546350" y="2006600"/>
          <p14:tracePt t="58248" x="2552700" y="2006600"/>
          <p14:tracePt t="58256" x="2565400" y="1993900"/>
          <p14:tracePt t="58265" x="2578100" y="1993900"/>
          <p14:tracePt t="58272" x="2597150" y="1981200"/>
          <p14:tracePt t="58281" x="2609850" y="1981200"/>
          <p14:tracePt t="58288" x="2622550" y="1981200"/>
          <p14:tracePt t="58296" x="2635250" y="1974850"/>
          <p14:tracePt t="58305" x="2641600" y="1974850"/>
          <p14:tracePt t="58313" x="2654300" y="1974850"/>
          <p14:tracePt t="58321" x="2679700" y="1962150"/>
          <p14:tracePt t="58336" x="2698750" y="1962150"/>
          <p14:tracePt t="58346" x="2711450" y="1962150"/>
          <p14:tracePt t="58354" x="2724150" y="1962150"/>
          <p14:tracePt t="58363" x="2736850" y="1962150"/>
          <p14:tracePt t="58370" x="2743200" y="1949450"/>
          <p14:tracePt t="58380" x="2755900" y="1949450"/>
          <p14:tracePt t="58386" x="2768600" y="1949450"/>
          <p14:tracePt t="58397" x="2781300" y="1949450"/>
          <p14:tracePt t="58399" x="2787650" y="1949450"/>
          <p14:tracePt t="58406" x="2813050" y="1949450"/>
          <p14:tracePt t="58414" x="2825750" y="1949450"/>
          <p14:tracePt t="58422" x="2832100" y="1949450"/>
          <p14:tracePt t="58430" x="2857500" y="1936750"/>
          <p14:tracePt t="58439" x="2870200" y="1936750"/>
          <p14:tracePt t="58447" x="2882900" y="1936750"/>
          <p14:tracePt t="58454" x="2889250" y="1936750"/>
          <p14:tracePt t="58463" x="2901950" y="1936750"/>
          <p14:tracePt t="58472" x="2914650" y="1936750"/>
          <p14:tracePt t="58480" x="2933700" y="1936750"/>
          <p14:tracePt t="58488" x="2946400" y="1936750"/>
          <p14:tracePt t="58503" x="2959100" y="1936750"/>
          <p14:tracePt t="58513" x="2978150" y="1936750"/>
          <p14:tracePt t="58520" x="2990850" y="1936750"/>
          <p14:tracePt t="58529" x="3003550" y="1936750"/>
          <p14:tracePt t="58536" x="3016250" y="1936750"/>
          <p14:tracePt t="58547" x="3022600" y="1936750"/>
          <p14:tracePt t="58554" x="3035300" y="1936750"/>
          <p14:tracePt t="58564" x="3060700" y="1936750"/>
          <p14:tracePt t="58570" x="3073400" y="1936750"/>
          <p14:tracePt t="58580" x="3079750" y="1936750"/>
          <p14:tracePt t="58586" x="3092450" y="1936750"/>
          <p14:tracePt t="58596" x="3105150" y="1936750"/>
          <p14:tracePt t="58602" x="3124200" y="1936750"/>
          <p14:tracePt t="58613" x="3136900" y="1936750"/>
          <p14:tracePt t="58615" x="3162300" y="1936750"/>
          <p14:tracePt t="58623" x="3181350" y="1949450"/>
          <p14:tracePt t="58631" x="3206750" y="1949450"/>
          <p14:tracePt t="58639" x="3225800" y="1962150"/>
          <p14:tracePt t="58648" x="3263900" y="1974850"/>
          <p14:tracePt t="58656" x="3295650" y="1981200"/>
          <p14:tracePt t="58665" x="3314700" y="1993900"/>
          <p14:tracePt t="58673" x="3352800" y="2006600"/>
          <p14:tracePt t="58682" x="3384550" y="2019300"/>
          <p14:tracePt t="58690" x="3397250" y="2025650"/>
          <p14:tracePt t="58699" x="3416300" y="2038350"/>
          <p14:tracePt t="58708" x="3441700" y="2051050"/>
          <p14:tracePt t="58717" x="3460750" y="2063750"/>
          <p14:tracePt t="58719" x="3486150" y="2070100"/>
          <p14:tracePt t="58729" x="3498850" y="2070100"/>
          <p14:tracePt t="58736" x="3505200" y="2082800"/>
          <p14:tracePt t="58746" x="3530600" y="2095500"/>
          <p14:tracePt t="58754" x="3543300" y="2108200"/>
          <p14:tracePt t="58763" x="3549650" y="2120900"/>
          <p14:tracePt t="58772" x="3562350" y="2139950"/>
          <p14:tracePt t="58780" x="3575050" y="2152650"/>
          <p14:tracePt t="58788" x="3587750" y="2171700"/>
          <p14:tracePt t="58797" x="3594100" y="2197100"/>
          <p14:tracePt t="58804" x="3606800" y="2209800"/>
          <p14:tracePt t="58813" x="3606800" y="2216150"/>
          <p14:tracePt t="58815" x="3619500" y="2241550"/>
          <p14:tracePt t="58824" x="3632200" y="2260600"/>
          <p14:tracePt t="58832" x="3644900" y="2273300"/>
          <p14:tracePt t="58846" x="3651250" y="2298700"/>
          <p14:tracePt t="58848" x="3651250" y="2311400"/>
          <p14:tracePt t="58856" x="3663950" y="2330450"/>
          <p14:tracePt t="58865" x="3663950" y="2343150"/>
          <p14:tracePt t="58873" x="3663950" y="2355850"/>
          <p14:tracePt t="58881" x="3676650" y="2362200"/>
          <p14:tracePt t="58896" x="3676650" y="2374900"/>
          <p14:tracePt t="58903" x="3676650" y="2387600"/>
          <p14:tracePt t="58913" x="3676650" y="2400300"/>
          <p14:tracePt t="58931" x="3676650" y="2406650"/>
          <p14:tracePt t="58938" x="3676650" y="2419350"/>
          <p14:tracePt t="58947" x="3676650" y="2432050"/>
          <p14:tracePt t="58966" x="3676650" y="2444750"/>
          <p14:tracePt t="58967" x="3676650" y="2451100"/>
          <p14:tracePt t="58978" x="3663950" y="2476500"/>
          <p14:tracePt t="58987" x="3663950" y="2489200"/>
          <p14:tracePt t="58995" x="3663950" y="2501900"/>
          <p14:tracePt t="59002" x="3651250" y="2508250"/>
          <p14:tracePt t="59012" x="3644900" y="2533650"/>
          <p14:tracePt t="59020" x="3644900" y="2546350"/>
          <p14:tracePt t="59029" x="3632200" y="2552700"/>
          <p14:tracePt t="59036" x="3632200" y="2565400"/>
          <p14:tracePt t="59045" x="3619500" y="2578100"/>
          <p14:tracePt t="59052" x="3606800" y="2590800"/>
          <p14:tracePt t="59062" x="3606800" y="2597150"/>
          <p14:tracePt t="59063" x="3594100" y="2597150"/>
          <p14:tracePt t="59072" x="3594100" y="2609850"/>
          <p14:tracePt t="59087" x="3587750" y="2622550"/>
          <p14:tracePt t="59103" x="3575050" y="2635250"/>
          <p14:tracePt t="59120" x="3562350" y="2635250"/>
          <p14:tracePt t="59129" x="3549650" y="2641600"/>
          <p14:tracePt t="59137" x="3543300" y="2654300"/>
          <p14:tracePt t="59152" x="3530600" y="2667000"/>
          <p14:tracePt t="59162" x="3505200" y="2679700"/>
          <p14:tracePt t="59170" x="3498850" y="2679700"/>
          <p14:tracePt t="59179" x="3486150" y="2692400"/>
          <p14:tracePt t="59187" x="3460750" y="2698750"/>
          <p14:tracePt t="59202" x="3441700" y="2711450"/>
          <p14:tracePt t="59213" x="3429000" y="2724150"/>
          <p14:tracePt t="59220" x="3416300" y="2724150"/>
          <p14:tracePt t="59230" x="3403600" y="2736850"/>
          <p14:tracePt t="59237" x="3397250" y="2736850"/>
          <p14:tracePt t="59245" x="3371850" y="2743200"/>
          <p14:tracePt t="59253" x="3359150" y="2743200"/>
          <p14:tracePt t="59263" x="3352800" y="2755900"/>
          <p14:tracePt t="59264" x="3340100" y="2755900"/>
          <p14:tracePt t="59272" x="3327400" y="2768600"/>
          <p14:tracePt t="59281" x="3308350" y="2768600"/>
          <p14:tracePt t="59288" x="3295650" y="2781300"/>
          <p14:tracePt t="59297" x="3270250" y="2781300"/>
          <p14:tracePt t="59305" x="3263900" y="2787650"/>
          <p14:tracePt t="59314" x="3251200" y="2787650"/>
          <p14:tracePt t="59321" x="3225800" y="2800350"/>
          <p14:tracePt t="59331" x="3194050" y="2813050"/>
          <p14:tracePt t="59339" x="3181350" y="2813050"/>
          <p14:tracePt t="59347" x="3168650" y="2825750"/>
          <p14:tracePt t="59355" x="3149600" y="2825750"/>
          <p14:tracePt t="59364" x="3124200" y="2832100"/>
          <p14:tracePt t="59372" x="3105150" y="2832100"/>
          <p14:tracePt t="59380" x="3079750" y="2844800"/>
          <p14:tracePt t="59388" x="3060700" y="2844800"/>
          <p14:tracePt t="59397" x="3048000" y="2857500"/>
          <p14:tracePt t="59406" x="3035300" y="2857500"/>
          <p14:tracePt t="59413" x="3016250" y="2857500"/>
          <p14:tracePt t="59420" x="3003550" y="2870200"/>
          <p14:tracePt t="59430" x="2990850" y="2870200"/>
          <p14:tracePt t="59436" x="2971800" y="2870200"/>
          <p14:tracePt t="59446" x="2959100" y="2870200"/>
          <p14:tracePt t="59449" x="2933700" y="2870200"/>
          <p14:tracePt t="59456" x="2927350" y="2870200"/>
          <p14:tracePt t="59464" x="2914650" y="2870200"/>
          <p14:tracePt t="59472" x="2901950" y="2870200"/>
          <p14:tracePt t="59481" x="2882900" y="2882900"/>
          <p14:tracePt t="59490" x="2870200" y="2882900"/>
          <p14:tracePt t="59498" x="2844800" y="2882900"/>
          <p14:tracePt t="59505" x="2825750" y="2882900"/>
          <p14:tracePt t="59514" x="2813050" y="2882900"/>
          <p14:tracePt t="59521" x="2787650" y="2882900"/>
          <p14:tracePt t="59530" x="2781300" y="2882900"/>
          <p14:tracePt t="59537" x="2755900" y="2882900"/>
          <p14:tracePt t="59546" x="2743200" y="2882900"/>
          <p14:tracePt t="59554" x="2724150" y="2882900"/>
          <p14:tracePt t="59563" x="2698750" y="2882900"/>
          <p14:tracePt t="59570" x="2692400" y="2882900"/>
          <p14:tracePt t="59580" x="2679700" y="2882900"/>
          <p14:tracePt t="59587" x="2667000" y="2882900"/>
          <p14:tracePt t="59596" x="2641600" y="2882900"/>
          <p14:tracePt t="59604" x="2635250" y="2882900"/>
          <p14:tracePt t="59613" x="2622550" y="2882900"/>
          <p14:tracePt t="59620" x="2609850" y="2882900"/>
          <p14:tracePt t="59629" x="2609850" y="2870200"/>
          <p14:tracePt t="59637" x="2597150" y="2870200"/>
          <p14:tracePt t="59646" x="2578100" y="2870200"/>
          <p14:tracePt t="59653" x="2565400" y="2857500"/>
          <p14:tracePt t="59663" x="2552700" y="2857500"/>
          <p14:tracePt t="59669" x="2546350" y="2857500"/>
          <p14:tracePt t="59680" x="2533650" y="2857500"/>
          <p14:tracePt t="59681" x="2520950" y="2844800"/>
          <p14:tracePt t="59690" x="2508250" y="2844800"/>
          <p14:tracePt t="59698" x="2501900" y="2832100"/>
          <p14:tracePt t="59707" x="2489200" y="2832100"/>
          <p14:tracePt t="59716" x="2476500" y="2832100"/>
          <p14:tracePt t="59723" x="2463800" y="2825750"/>
          <p14:tracePt t="59732" x="2451100" y="2825750"/>
          <p14:tracePt t="59740" x="2451100" y="2813050"/>
          <p14:tracePt t="59748" x="2444750" y="2800350"/>
          <p14:tracePt t="59764" x="2432050" y="2787650"/>
          <p14:tracePt t="59779" x="2419350" y="2781300"/>
          <p14:tracePt t="59787" x="2419350" y="2768600"/>
          <p14:tracePt t="59796" x="2406650" y="2768600"/>
          <p14:tracePt t="59803" x="2406650" y="2755900"/>
          <p14:tracePt t="59813" x="2400300" y="2743200"/>
          <p14:tracePt t="59821" x="2400300" y="2736850"/>
          <p14:tracePt t="59830" x="2400300" y="2724150"/>
          <p14:tracePt t="59837" x="2387600" y="2711450"/>
          <p14:tracePt t="59847" x="2387600" y="2698750"/>
          <p14:tracePt t="59849" x="2374900" y="2692400"/>
          <p14:tracePt t="59858" x="2374900" y="2667000"/>
          <p14:tracePt t="59866" x="2362200" y="2641600"/>
          <p14:tracePt t="59875" x="2362200" y="2635250"/>
          <p14:tracePt t="59884" x="2355850" y="2609850"/>
          <p14:tracePt t="59892" x="2355850" y="2597150"/>
          <p14:tracePt t="59900" x="2343150" y="2578100"/>
          <p14:tracePt t="59909" x="2343150" y="2565400"/>
          <p14:tracePt t="59917" x="2330450" y="2546350"/>
          <p14:tracePt t="59926" x="2330450" y="2520950"/>
          <p14:tracePt t="59933" x="2330450" y="2508250"/>
          <p14:tracePt t="59940" x="2317750" y="2501900"/>
          <p14:tracePt t="59949" x="2317750" y="2476500"/>
          <p14:tracePt t="59956" x="2317750" y="2463800"/>
          <p14:tracePt t="59965" x="2317750" y="2444750"/>
          <p14:tracePt t="59973" x="2311400" y="2432050"/>
          <p14:tracePt t="59982" x="2311400" y="2406650"/>
          <p14:tracePt t="59990" x="2311400" y="2400300"/>
          <p14:tracePt t="59998" x="2311400" y="2387600"/>
          <p14:tracePt t="60005" x="2311400" y="2374900"/>
          <p14:tracePt t="60013" x="2311400" y="2355850"/>
          <p14:tracePt t="60021" x="2311400" y="2343150"/>
          <p14:tracePt t="60030" x="2311400" y="2330450"/>
          <p14:tracePt t="60037" x="2311400" y="2317750"/>
          <p14:tracePt t="60046" x="2311400" y="2298700"/>
          <p14:tracePt t="60053" x="2311400" y="2286000"/>
          <p14:tracePt t="60063" x="2311400" y="2273300"/>
          <p14:tracePt t="60069" x="2311400" y="2260600"/>
          <p14:tracePt t="60080" x="2311400" y="2254250"/>
          <p14:tracePt t="60082" x="2311400" y="2241550"/>
          <p14:tracePt t="60090" x="2311400" y="2228850"/>
          <p14:tracePt t="60098" x="2311400" y="2216150"/>
          <p14:tracePt t="60106" x="2311400" y="2209800"/>
          <p14:tracePt t="60114" x="2311400" y="2197100"/>
          <p14:tracePt t="60122" x="2311400" y="2184400"/>
          <p14:tracePt t="60130" x="2311400" y="2171700"/>
          <p14:tracePt t="60138" x="2311400" y="2165350"/>
          <p14:tracePt t="60147" x="2311400" y="2152650"/>
          <p14:tracePt t="60163" x="2311400" y="2139950"/>
          <p14:tracePt t="60171" x="2311400" y="2127250"/>
          <p14:tracePt t="60186" x="2311400" y="2120900"/>
          <p14:tracePt t="60203" x="2311400" y="2108200"/>
          <p14:tracePt t="60219" x="2317750" y="2095500"/>
          <p14:tracePt t="60237" x="2317750" y="2082800"/>
          <p14:tracePt t="60246" x="2330450" y="2082800"/>
          <p14:tracePt t="60254" x="2330450" y="2070100"/>
          <p14:tracePt t="60269" x="2343150" y="2063750"/>
          <p14:tracePt t="60286" x="2355850" y="2051050"/>
          <p14:tracePt t="60297" x="2355850" y="2038350"/>
          <p14:tracePt t="60306" x="2362200" y="2038350"/>
          <p14:tracePt t="60315" x="2362200" y="2025650"/>
          <p14:tracePt t="60322" x="2374900" y="2025650"/>
          <p14:tracePt t="60338" x="2387600" y="2019300"/>
          <p14:tracePt t="60354" x="2400300" y="2019300"/>
          <p14:tracePt t="60363" x="2406650" y="2019300"/>
          <p14:tracePt t="60371" x="2406650" y="2006600"/>
          <p14:tracePt t="60380" x="2419350" y="2006600"/>
          <p14:tracePt t="60388" x="2432050" y="2006600"/>
          <p14:tracePt t="60397" x="2444750" y="2006600"/>
          <p14:tracePt t="60404" x="2451100" y="1993900"/>
          <p14:tracePt t="60414" x="2463800" y="1993900"/>
          <p14:tracePt t="60421" x="2476500" y="1993900"/>
          <p14:tracePt t="60429" x="2489200" y="1981200"/>
          <p14:tracePt t="60437" x="2501900" y="1981200"/>
          <p14:tracePt t="60446" x="2508250" y="1981200"/>
          <p14:tracePt t="60453" x="2520950" y="1974850"/>
          <p14:tracePt t="60464" x="2533650" y="1974850"/>
          <p14:tracePt t="60470" x="2552700" y="1974850"/>
          <p14:tracePt t="60480" x="2565400" y="1974850"/>
          <p14:tracePt t="60486" x="2578100" y="1962150"/>
          <p14:tracePt t="60497" x="2590800" y="1962150"/>
          <p14:tracePt t="60498" x="2609850" y="1962150"/>
          <p14:tracePt t="60506" x="2622550" y="1949450"/>
          <p14:tracePt t="60515" x="2635250" y="1949450"/>
          <p14:tracePt t="60522" x="2641600" y="1949450"/>
          <p14:tracePt t="60531" x="2667000" y="1949450"/>
          <p14:tracePt t="60539" x="2679700" y="1936750"/>
          <p14:tracePt t="60548" x="2692400" y="1936750"/>
          <p14:tracePt t="60555" x="2711450" y="1936750"/>
          <p14:tracePt t="60564" x="2724150" y="1936750"/>
          <p14:tracePt t="60571" x="2736850" y="1930400"/>
          <p14:tracePt t="60580" x="2743200" y="1930400"/>
          <p14:tracePt t="60587" x="2755900" y="1930400"/>
          <p14:tracePt t="60596" x="2768600" y="1930400"/>
          <p14:tracePt t="60604" x="2781300" y="1930400"/>
          <p14:tracePt t="60620" x="2787650" y="1930400"/>
          <p14:tracePt t="60630" x="2800350" y="1930400"/>
          <p14:tracePt t="60648" x="2813050" y="1930400"/>
          <p14:tracePt t="60669" x="2825750" y="1930400"/>
          <p14:tracePt t="60685" x="2832100" y="1930400"/>
          <p14:tracePt t="60702" x="2844800" y="1930400"/>
          <p14:tracePt t="60714" x="2844800" y="1917700"/>
          <p14:tracePt t="60715" x="2857500" y="1917700"/>
          <p14:tracePt t="60731" x="2870200" y="1917700"/>
          <p14:tracePt t="60747" x="2882900" y="1917700"/>
          <p14:tracePt t="60755" x="2889250" y="1917700"/>
          <p14:tracePt t="60779" x="2901950" y="1917700"/>
          <p14:tracePt t="60795" x="2914650" y="1917700"/>
          <p14:tracePt t="60811" x="2927350" y="1917700"/>
          <p14:tracePt t="60828" x="2933700" y="1917700"/>
          <p14:tracePt t="60845" x="2946400" y="1917700"/>
          <p14:tracePt t="60861" x="2959100" y="1917700"/>
          <p14:tracePt t="60868" x="2971800" y="1917700"/>
          <p14:tracePt t="60877" x="2978150" y="1917700"/>
          <p14:tracePt t="60891" x="2990850" y="1917700"/>
          <p14:tracePt t="60900" x="3003550" y="1917700"/>
          <p14:tracePt t="60915" x="3016250" y="1917700"/>
          <p14:tracePt t="60923" x="3022600" y="1917700"/>
          <p14:tracePt t="60932" x="3035300" y="1917700"/>
          <p14:tracePt t="60940" x="3048000" y="1917700"/>
          <p14:tracePt t="60948" x="3060700" y="1917700"/>
          <p14:tracePt t="60963" x="3073400" y="1917700"/>
          <p14:tracePt t="60979" x="3079750" y="1917700"/>
          <p14:tracePt t="60995" x="3092450" y="1917700"/>
          <p14:tracePt t="61012" x="3105150" y="1917700"/>
          <p14:tracePt t="61035" x="3117850" y="1917700"/>
          <p14:tracePt t="61051" x="3124200" y="1917700"/>
          <p14:tracePt t="61067" x="3136900" y="1917700"/>
          <p14:tracePt t="61084" x="3149600" y="1917700"/>
          <p14:tracePt t="61099" x="3162300" y="1917700"/>
          <p14:tracePt t="61115" x="3168650" y="1917700"/>
          <p14:tracePt t="61131" x="3181350" y="1930400"/>
          <p14:tracePt t="61147" x="3194050" y="1930400"/>
          <p14:tracePt t="61156" x="3206750" y="1930400"/>
          <p14:tracePt t="61164" x="3206750" y="1936750"/>
          <p14:tracePt t="61172" x="3213100" y="1936750"/>
          <p14:tracePt t="61180" x="3225800" y="1936750"/>
          <p14:tracePt t="61188" x="3238500" y="1936750"/>
          <p14:tracePt t="61197" x="3251200" y="1949450"/>
          <p14:tracePt t="61213" x="3263900" y="1949450"/>
          <p14:tracePt t="61220" x="3270250" y="1949450"/>
          <p14:tracePt t="61229" x="3282950" y="1962150"/>
          <p14:tracePt t="61246" x="3295650" y="1962150"/>
          <p14:tracePt t="61253" x="3308350" y="1974850"/>
          <p14:tracePt t="61263" x="3314700" y="1974850"/>
          <p14:tracePt t="61270" x="3327400" y="1981200"/>
          <p14:tracePt t="61280" x="3340100" y="1981200"/>
          <p14:tracePt t="61287" x="3352800" y="1993900"/>
          <p14:tracePt t="61297" x="3359150" y="1993900"/>
          <p14:tracePt t="61304" x="3371850" y="2006600"/>
          <p14:tracePt t="61313" x="3384550" y="2006600"/>
          <p14:tracePt t="61320" x="3397250" y="2006600"/>
          <p14:tracePt t="61330" x="3397250" y="2019300"/>
          <p14:tracePt t="61337" x="3403600" y="2025650"/>
          <p14:tracePt t="61346" x="3416300" y="2025650"/>
          <p14:tracePt t="61348" x="3429000" y="2038350"/>
          <p14:tracePt t="61365" x="3441700" y="2051050"/>
          <p14:tracePt t="61373" x="3454400" y="2063750"/>
          <p14:tracePt t="61382" x="3460750" y="2063750"/>
          <p14:tracePt t="61389" x="3473450" y="2070100"/>
          <p14:tracePt t="61405" x="3486150" y="2082800"/>
          <p14:tracePt t="61420" x="3498850" y="2095500"/>
          <p14:tracePt t="61437" x="3505200" y="2108200"/>
          <p14:tracePt t="61447" x="3505200" y="2120900"/>
          <p14:tracePt t="61454" x="3517900" y="2127250"/>
          <p14:tracePt t="61469" x="3530600" y="2139950"/>
          <p14:tracePt t="61478" x="3530600" y="2152650"/>
          <p14:tracePt t="61485" x="3543300" y="2165350"/>
          <p14:tracePt t="61501" x="3543300" y="2171700"/>
          <p14:tracePt t="61509" x="3549650" y="2171700"/>
          <p14:tracePt t="61517" x="3549650" y="2184400"/>
          <p14:tracePt t="61525" x="3562350" y="2184400"/>
          <p14:tracePt t="61533" x="3562350" y="2197100"/>
          <p14:tracePt t="61564" x="3562350" y="2209800"/>
          <p14:tracePt t="61567" x="3575050" y="2209800"/>
          <p14:tracePt t="61584" x="3575050" y="2216150"/>
          <p14:tracePt t="61613" x="3575050" y="2228850"/>
          <p14:tracePt t="61637" x="3575050" y="2241550"/>
          <p14:tracePt t="61661" x="3587750" y="2241550"/>
          <p14:tracePt t="61669" x="3587750" y="2254250"/>
          <p14:tracePt t="61749" x="3587750" y="2260600"/>
          <p14:tracePt t="61861" x="3587750" y="2273300"/>
          <p14:tracePt t="61917" x="3587750" y="2286000"/>
          <p14:tracePt t="61961" x="3587750" y="2298700"/>
          <p14:tracePt t="61982" x="3587750" y="2311400"/>
          <p14:tracePt t="61998" x="3587750" y="2317750"/>
          <p14:tracePt t="62014" x="3587750" y="2330450"/>
          <p14:tracePt t="62030" x="3587750" y="2343150"/>
          <p14:tracePt t="62046" x="3587750" y="2355850"/>
          <p14:tracePt t="62069" x="3587750" y="2362200"/>
          <p14:tracePt t="62102" x="3587750" y="2374900"/>
          <p14:tracePt t="62133" x="3587750" y="2387600"/>
          <p14:tracePt t="62166" x="3587750" y="2400300"/>
          <p14:tracePt t="62230" x="3587750" y="2406650"/>
          <p14:tracePt t="62374" x="3587750" y="2419350"/>
          <p14:tracePt t="62382" x="3575050" y="2419350"/>
          <p14:tracePt t="62407" x="3575050" y="2432050"/>
          <p14:tracePt t="62423" x="3575050" y="2444750"/>
          <p14:tracePt t="62439" x="3575050" y="2451100"/>
          <p14:tracePt t="62447" x="3562350" y="2451100"/>
          <p14:tracePt t="62455" x="3562350" y="2463800"/>
          <p14:tracePt t="62470" x="3562350" y="2476500"/>
          <p14:tracePt t="62487" x="3562350" y="2489200"/>
          <p14:tracePt t="62503" x="3562350" y="2501900"/>
          <p14:tracePt t="62527" x="3549650" y="2508250"/>
          <p14:tracePt t="62544" x="3549650" y="2520950"/>
          <p14:tracePt t="62559" x="3549650" y="2533650"/>
          <p14:tracePt t="62575" x="3549650" y="2546350"/>
          <p14:tracePt t="62584" x="3543300" y="2546350"/>
          <p14:tracePt t="62592" x="3543300" y="2552700"/>
          <p14:tracePt t="62609" x="3543300" y="2565400"/>
          <p14:tracePt t="62617" x="3543300" y="2578100"/>
          <p14:tracePt t="62639" x="3543300" y="2590800"/>
          <p14:tracePt t="62648" x="3530600" y="2590800"/>
          <p14:tracePt t="62656" x="3530600" y="2597150"/>
          <p14:tracePt t="62727" x="3530600" y="2609850"/>
          <p14:tracePt t="63152" x="3517900" y="2609850"/>
          <p14:tracePt t="63184" x="3498850" y="2635250"/>
          <p14:tracePt t="63192" x="3486150" y="2654300"/>
          <p14:tracePt t="63202" x="3473450" y="2679700"/>
          <p14:tracePt t="63212" x="3460750" y="2698750"/>
          <p14:tracePt t="63220" x="3441700" y="2736850"/>
          <p14:tracePt t="63229" x="3416300" y="2768600"/>
          <p14:tracePt t="63238" x="3397250" y="2787650"/>
          <p14:tracePt t="63246" x="3384550" y="2825750"/>
          <p14:tracePt t="63254" x="3371850" y="2832100"/>
          <p14:tracePt t="63263" x="3359150" y="2857500"/>
          <p14:tracePt t="63270" x="3340100" y="2889250"/>
          <p14:tracePt t="63279" x="3340100" y="2901950"/>
          <p14:tracePt t="63281" x="3327400" y="2927350"/>
          <p14:tracePt t="63289" x="3314700" y="2933700"/>
          <p14:tracePt t="63298" x="3308350" y="2946400"/>
          <p14:tracePt t="63306" x="3308350" y="2959100"/>
          <p14:tracePt t="63314" x="3295650" y="2971800"/>
          <p14:tracePt t="63323" x="3295650" y="2978150"/>
          <p14:tracePt t="63332" x="3295650" y="2990850"/>
          <p14:tracePt t="63339" x="3282950" y="2990850"/>
          <p14:tracePt t="63347" x="3282950" y="3003550"/>
          <p14:tracePt t="63364" x="3270250" y="3016250"/>
          <p14:tracePt t="63387" x="3263900" y="3022600"/>
          <p14:tracePt t="63403" x="3251200" y="3035300"/>
          <p14:tracePt t="63414" x="3251200" y="3048000"/>
          <p14:tracePt t="63421" x="3238500" y="3060700"/>
          <p14:tracePt t="63431" x="3225800" y="3073400"/>
          <p14:tracePt t="63438" x="3213100" y="3092450"/>
          <p14:tracePt t="63448" x="3206750" y="3117850"/>
          <p14:tracePt t="63449" x="3194050" y="3149600"/>
          <p14:tracePt t="63459" x="3168650" y="3181350"/>
          <p14:tracePt t="63468" x="3162300" y="3213100"/>
          <p14:tracePt t="63478" x="3149600" y="3251200"/>
          <p14:tracePt t="63486" x="3124200" y="3282950"/>
          <p14:tracePt t="63496" x="3105150" y="3314700"/>
          <p14:tracePt t="63498" x="3092450" y="3359150"/>
          <p14:tracePt t="63507" x="3073400" y="3397250"/>
          <p14:tracePt t="63516" x="3060700" y="3429000"/>
          <p14:tracePt t="63524" x="3048000" y="3460750"/>
          <p14:tracePt t="63534" x="3035300" y="3486150"/>
          <p14:tracePt t="63542" x="3022600" y="3517900"/>
          <p14:tracePt t="63550" x="3016250" y="3543300"/>
          <p14:tracePt t="63558" x="3003550" y="3549650"/>
          <p14:tracePt t="63567" x="3003550" y="3575050"/>
          <p14:tracePt t="63573" x="2990850" y="3594100"/>
          <p14:tracePt t="63582" x="2990850" y="3606800"/>
          <p14:tracePt t="63589" x="2990850" y="3632200"/>
          <p14:tracePt t="63597" x="2978150" y="3644900"/>
          <p14:tracePt t="63606" x="2978150" y="3651250"/>
          <p14:tracePt t="63615" x="2978150" y="3663950"/>
          <p14:tracePt t="63621" x="2978150" y="3676650"/>
          <p14:tracePt t="63636" x="2978150" y="3689350"/>
          <p14:tracePt t="63647" x="2978150" y="3695700"/>
          <p14:tracePt t="63654" x="2971800" y="3708400"/>
          <p14:tracePt t="63669" x="2971800" y="3721100"/>
          <p14:tracePt t="63680" x="2971800" y="3740150"/>
          <p14:tracePt t="63689" x="2959100" y="3752850"/>
          <p14:tracePt t="63698" x="2959100" y="3765550"/>
          <p14:tracePt t="63706" x="2959100" y="3778250"/>
          <p14:tracePt t="63715" x="2946400" y="3784600"/>
          <p14:tracePt t="63724" x="2946400" y="3797300"/>
          <p14:tracePt t="63739" x="2946400" y="3810000"/>
          <p14:tracePt t="63779" x="2946400" y="3822700"/>
          <p14:tracePt t="63795" x="2933700" y="3822700"/>
          <p14:tracePt t="63817" x="2933700" y="3835400"/>
          <p14:tracePt t="63858" x="2927350" y="3835400"/>
          <p14:tracePt t="63866" x="2927350" y="3841750"/>
          <p14:tracePt t="63882" x="2914650" y="3841750"/>
          <p14:tracePt t="63898" x="2914650" y="3854450"/>
          <p14:tracePt t="63906" x="2901950" y="3854450"/>
          <p14:tracePt t="63922" x="2889250" y="3854450"/>
          <p14:tracePt t="63930" x="2882900" y="3854450"/>
          <p14:tracePt t="63938" x="2870200" y="3854450"/>
          <p14:tracePt t="63947" x="2857500" y="3867150"/>
          <p14:tracePt t="63955" x="2844800" y="3867150"/>
          <p14:tracePt t="63985" x="2832100" y="3867150"/>
          <p14:tracePt t="63995" x="2825750" y="3867150"/>
          <p14:tracePt t="64066" x="2825750" y="3854450"/>
          <p14:tracePt t="64082" x="2825750" y="3841750"/>
          <p14:tracePt t="64114" x="2825750" y="3835400"/>
          <p14:tracePt t="64122" x="2832100" y="3835400"/>
          <p14:tracePt t="64154" x="2844800" y="3835400"/>
          <p14:tracePt t="64195" x="2857500" y="3835400"/>
          <p14:tracePt t="64235" x="2870200" y="3835400"/>
          <p14:tracePt t="64267" x="2882900" y="3835400"/>
          <p14:tracePt t="64282" x="2882900" y="3822700"/>
          <p14:tracePt t="64299" x="2889250" y="3822700"/>
          <p14:tracePt t="64330" x="2901950" y="3822700"/>
          <p14:tracePt t="64355" x="2901950" y="3810000"/>
          <p14:tracePt t="64364" x="2914650" y="3810000"/>
          <p14:tracePt t="64379" x="2927350" y="3810000"/>
          <p14:tracePt t="64396" x="2933700" y="3810000"/>
          <p14:tracePt t="64403" x="2946400" y="3797300"/>
          <p14:tracePt t="64420" x="2959100" y="3797300"/>
          <p14:tracePt t="64429" x="2959100" y="3784600"/>
          <p14:tracePt t="64437" x="2971800" y="3784600"/>
          <p14:tracePt t="64452" x="2978150" y="3784600"/>
          <p14:tracePt t="64468" x="2990850" y="3778250"/>
          <p14:tracePt t="64484" x="3003550" y="3778250"/>
          <p14:tracePt t="64492" x="3003550" y="3765550"/>
          <p14:tracePt t="64501" x="3016250" y="3765550"/>
          <p14:tracePt t="64516" x="3022600" y="3765550"/>
          <p14:tracePt t="64523" x="3035300" y="3752850"/>
          <p14:tracePt t="64539" x="3048000" y="3752850"/>
          <p14:tracePt t="64547" x="3048000" y="3740150"/>
          <p14:tracePt t="64555" x="3060700" y="3740150"/>
          <p14:tracePt t="64564" x="3073400" y="3740150"/>
          <p14:tracePt t="64579" x="3079750" y="3733800"/>
          <p14:tracePt t="64588" x="3092450" y="3733800"/>
          <p14:tracePt t="64603" x="3105150" y="3721100"/>
          <p14:tracePt t="64613" x="3117850" y="3721100"/>
          <p14:tracePt t="64621" x="3117850" y="3708400"/>
          <p14:tracePt t="64629" x="3124200" y="3708400"/>
          <p14:tracePt t="64645" x="3136900" y="3708400"/>
          <p14:tracePt t="64652" x="3149600" y="3695700"/>
          <p14:tracePt t="64669" x="3162300" y="3695700"/>
          <p14:tracePt t="64678" x="3168650" y="3695700"/>
          <p14:tracePt t="64685" x="3168650" y="3689350"/>
          <p14:tracePt t="64692" x="3181350" y="3689350"/>
          <p14:tracePt t="64701" x="3194050" y="3689350"/>
          <p14:tracePt t="64715" x="3206750" y="3689350"/>
          <p14:tracePt t="64732" x="3213100" y="3676650"/>
          <p14:tracePt t="64748" x="3225800" y="3676650"/>
          <p14:tracePt t="64756" x="3238500" y="3676650"/>
          <p14:tracePt t="64772" x="3251200" y="3676650"/>
          <p14:tracePt t="64788" x="3263900" y="3663950"/>
          <p14:tracePt t="64798" x="3270250" y="3663950"/>
          <p14:tracePt t="64814" x="3282950" y="3663950"/>
          <p14:tracePt t="64821" x="3295650" y="3663950"/>
          <p14:tracePt t="64837" x="3308350" y="3663950"/>
          <p14:tracePt t="64853" x="3314700" y="3651250"/>
          <p14:tracePt t="64863" x="3327400" y="3651250"/>
          <p14:tracePt t="64881" x="3340100" y="3651250"/>
          <p14:tracePt t="64888" x="3359150" y="3644900"/>
          <p14:tracePt t="64897" x="3371850" y="3644900"/>
          <p14:tracePt t="64904" x="3384550" y="3644900"/>
          <p14:tracePt t="64913" x="3397250" y="3632200"/>
          <p14:tracePt t="64921" x="3416300" y="3632200"/>
          <p14:tracePt t="64930" x="3429000" y="3632200"/>
          <p14:tracePt t="64936" x="3441700" y="3632200"/>
          <p14:tracePt t="64947" x="3454400" y="3619500"/>
          <p14:tracePt t="64948" x="3460750" y="3619500"/>
          <p14:tracePt t="64956" x="3473450" y="3619500"/>
          <p14:tracePt t="64965" x="3486150" y="3619500"/>
          <p14:tracePt t="64980" x="3486150" y="3606800"/>
          <p14:tracePt t="65028" x="3498850" y="3606800"/>
          <p14:tracePt t="65317" x="3505200" y="3606800"/>
          <p14:tracePt t="65325" x="3517900" y="3594100"/>
          <p14:tracePt t="65335" x="3530600" y="3594100"/>
          <p14:tracePt t="65342" x="3549650" y="3587750"/>
          <p14:tracePt t="65352" x="3575050" y="3575050"/>
          <p14:tracePt t="65362" x="3594100" y="3562350"/>
          <p14:tracePt t="65370" x="3619500" y="3562350"/>
          <p14:tracePt t="65379" x="3644900" y="3549650"/>
          <p14:tracePt t="65386" x="3663950" y="3543300"/>
          <p14:tracePt t="65397" x="3676650" y="3543300"/>
          <p14:tracePt t="65398" x="3695700" y="3530600"/>
          <p14:tracePt t="65407" x="3708400" y="3530600"/>
          <p14:tracePt t="65415" x="3721100" y="3530600"/>
          <p14:tracePt t="65422" x="3721100" y="3517900"/>
          <p14:tracePt t="65431" x="3733800" y="3517900"/>
          <p14:tracePt t="65510" x="3740150" y="3517900"/>
          <p14:tracePt t="65774" x="3733800" y="3517900"/>
          <p14:tracePt t="66279" x="3721100" y="3517900"/>
          <p14:tracePt t="67542" x="3721100" y="3498850"/>
          <p14:tracePt t="67550" x="3721100" y="3460750"/>
          <p14:tracePt t="67558" x="3708400" y="3429000"/>
          <p14:tracePt t="67567" x="3695700" y="3371850"/>
          <p14:tracePt t="67575" x="3689350" y="3314700"/>
          <p14:tracePt t="67585" x="3676650" y="3263900"/>
          <p14:tracePt t="67593" x="3663950" y="3206750"/>
          <p14:tracePt t="67602" x="3644900" y="3162300"/>
          <p14:tracePt t="67612" x="3644900" y="3124200"/>
          <p14:tracePt t="67619" x="3619500" y="3060700"/>
          <p14:tracePt t="67628" x="3606800" y="3048000"/>
          <p14:tracePt t="67636" x="3594100" y="3016250"/>
          <p14:tracePt t="67645" x="3587750" y="2971800"/>
          <p14:tracePt t="67647" x="3575050" y="2959100"/>
          <p14:tracePt t="67656" x="3562350" y="2927350"/>
          <p14:tracePt t="67665" x="3549650" y="2901950"/>
          <p14:tracePt t="67673" x="3543300" y="2882900"/>
          <p14:tracePt t="67682" x="3530600" y="2844800"/>
          <p14:tracePt t="67690" x="3517900" y="2813050"/>
          <p14:tracePt t="67699" x="3505200" y="2755900"/>
          <p14:tracePt t="67708" x="3498850" y="2724150"/>
          <p14:tracePt t="67716" x="3498850" y="2698750"/>
          <p14:tracePt t="67730" x="3473450" y="2622550"/>
          <p14:tracePt t="67740" x="3473450" y="2597150"/>
          <p14:tracePt t="67748" x="3473450" y="2578100"/>
          <p14:tracePt t="67754" x="3473450" y="2552700"/>
          <p14:tracePt t="67764" x="3460750" y="2533650"/>
          <p14:tracePt t="67772" x="3460750" y="2520950"/>
          <p14:tracePt t="67779" x="3460750" y="2501900"/>
          <p14:tracePt t="67787" x="3460750" y="2489200"/>
          <p14:tracePt t="67797" x="3460750" y="2476500"/>
          <p14:tracePt t="67799" x="3454400" y="2463800"/>
          <p14:tracePt t="67807" x="3454400" y="2451100"/>
          <p14:tracePt t="67815" x="3454400" y="2444750"/>
          <p14:tracePt t="67831" x="3454400" y="2432050"/>
          <p14:tracePt t="67839" x="3454400" y="2419350"/>
          <p14:tracePt t="67848" x="3454400" y="2406650"/>
          <p14:tracePt t="67856" x="3454400" y="2400300"/>
          <p14:tracePt t="67864" x="3441700" y="2387600"/>
          <p14:tracePt t="67873" x="3441700" y="2374900"/>
          <p14:tracePt t="67882" x="3441700" y="2362200"/>
          <p14:tracePt t="67889" x="3441700" y="2355850"/>
          <p14:tracePt t="67897" x="3441700" y="2343150"/>
          <p14:tracePt t="67905" x="3441700" y="2330450"/>
          <p14:tracePt t="67920" x="3441700" y="2317750"/>
          <p14:tracePt t="67930" x="3429000" y="2311400"/>
          <p14:tracePt t="67938" x="3429000" y="2298700"/>
          <p14:tracePt t="67947" x="3429000" y="2286000"/>
          <p14:tracePt t="67954" x="3429000" y="2273300"/>
          <p14:tracePt t="67966" x="3429000" y="2260600"/>
          <p14:tracePt t="67967" x="3429000" y="2254250"/>
          <p14:tracePt t="67975" x="3416300" y="2241550"/>
          <p14:tracePt t="67985" x="3416300" y="2228850"/>
          <p14:tracePt t="67995" x="3416300" y="2216150"/>
          <p14:tracePt t="68007" x="3416300" y="2209800"/>
          <p14:tracePt t="68016" x="3416300" y="2197100"/>
          <p14:tracePt t="68031" x="3416300" y="2184400"/>
          <p14:tracePt t="68063" x="3416300" y="2171700"/>
          <p14:tracePt t="68071" x="3403600" y="2171700"/>
          <p14:tracePt t="68088" x="3403600" y="2165350"/>
          <p14:tracePt t="68103" x="3403600" y="2152650"/>
          <p14:tracePt t="68113" x="3403600" y="2139950"/>
          <p14:tracePt t="68129" x="3403600" y="2127250"/>
          <p14:tracePt t="68136" x="3403600" y="2120900"/>
          <p14:tracePt t="68145" x="3403600" y="2108200"/>
          <p14:tracePt t="68161" x="3403600" y="2095500"/>
          <p14:tracePt t="68169" x="3403600" y="2082800"/>
          <p14:tracePt t="68175" x="3403600" y="2070100"/>
          <p14:tracePt t="68184" x="3403600" y="2063750"/>
          <p14:tracePt t="68192" x="3403600" y="2051050"/>
          <p14:tracePt t="68201" x="3403600" y="2038350"/>
          <p14:tracePt t="68209" x="3403600" y="2025650"/>
          <p14:tracePt t="68217" x="3403600" y="2006600"/>
          <p14:tracePt t="68229" x="3403600" y="1993900"/>
          <p14:tracePt t="68235" x="3403600" y="1981200"/>
          <p14:tracePt t="68243" x="3403600" y="1962150"/>
          <p14:tracePt t="68251" x="3403600" y="1949450"/>
          <p14:tracePt t="68258" x="3403600" y="1936750"/>
          <p14:tracePt t="68267" x="3403600" y="1930400"/>
          <p14:tracePt t="68281" x="3403600" y="1917700"/>
          <p14:tracePt t="68288" x="3403600" y="1905000"/>
          <p14:tracePt t="68391" x="3403600" y="1917700"/>
          <p14:tracePt t="69049" x="3416300" y="1917700"/>
          <p14:tracePt t="69065" x="3429000" y="1917700"/>
          <p14:tracePt t="69073" x="3441700" y="1905000"/>
          <p14:tracePt t="69082" x="3454400" y="1905000"/>
          <p14:tracePt t="69098" x="3460750" y="1892300"/>
          <p14:tracePt t="69129" x="3473450" y="1892300"/>
          <p14:tracePt t="69169" x="3473450" y="1879600"/>
          <p14:tracePt t="69194" x="3486150" y="1879600"/>
          <p14:tracePt t="69209" x="3486150" y="1873250"/>
          <p14:tracePt t="69226" x="3498850" y="1873250"/>
          <p14:tracePt t="69241" x="3498850" y="1860550"/>
          <p14:tracePt t="69263" x="3505200" y="1860550"/>
          <p14:tracePt t="69273" x="3505200" y="1847850"/>
          <p14:tracePt t="69282" x="3517900" y="1847850"/>
          <p14:tracePt t="69290" x="3517900" y="1835150"/>
          <p14:tracePt t="69299" x="3530600" y="1835150"/>
          <p14:tracePt t="69308" x="3543300" y="1835150"/>
          <p14:tracePt t="69316" x="3549650" y="1828800"/>
          <p14:tracePt t="69331" x="3562350" y="1816100"/>
          <p14:tracePt t="69348" x="3575050" y="1816100"/>
          <p14:tracePt t="69364" x="3587750" y="1803400"/>
          <p14:tracePt t="70155" x="3575050" y="1803400"/>
          <p14:tracePt t="70212" x="3575050" y="1816100"/>
          <p14:tracePt t="70259" x="3562350" y="1816100"/>
          <p14:tracePt t="70331" x="3549650" y="1816100"/>
          <p14:tracePt t="70340" x="3549650" y="1828800"/>
          <p14:tracePt t="70412" x="3543300" y="1828800"/>
          <p14:tracePt t="70725" x="3530600" y="1828800"/>
          <p14:tracePt t="70740" x="3530600" y="1835150"/>
          <p14:tracePt t="70749" x="3517900" y="1835150"/>
          <p14:tracePt t="70757" x="3505200" y="1847850"/>
          <p14:tracePt t="70766" x="3498850" y="1860550"/>
          <p14:tracePt t="70774" x="3473450" y="1873250"/>
          <p14:tracePt t="70783" x="3454400" y="1879600"/>
          <p14:tracePt t="70792" x="3441700" y="1892300"/>
          <p14:tracePt t="70800" x="3416300" y="1905000"/>
          <p14:tracePt t="70809" x="3384550" y="1917700"/>
          <p14:tracePt t="70818" x="3384550" y="1930400"/>
          <p14:tracePt t="70825" x="3359150" y="1936750"/>
          <p14:tracePt t="70834" x="3340100" y="1936750"/>
          <p14:tracePt t="70847" x="3314700" y="1949450"/>
          <p14:tracePt t="70850" x="3295650" y="1962150"/>
          <p14:tracePt t="70860" x="3282950" y="1962150"/>
          <p14:tracePt t="70867" x="3270250" y="1962150"/>
          <p14:tracePt t="70874" x="3263900" y="1974850"/>
          <p14:tracePt t="70883" x="3251200" y="1974850"/>
          <p14:tracePt t="70897" x="3238500" y="1974850"/>
          <p14:tracePt t="70959" x="3225800" y="1981200"/>
          <p14:tracePt t="71013" x="3213100" y="1981200"/>
          <p14:tracePt t="71029" x="3213100" y="1993900"/>
          <p14:tracePt t="71038" x="3206750" y="1993900"/>
          <p14:tracePt t="71046" x="3194050" y="2006600"/>
          <p14:tracePt t="71054" x="3181350" y="2019300"/>
          <p14:tracePt t="71063" x="3168650" y="2019300"/>
          <p14:tracePt t="71070" x="3162300" y="2025650"/>
          <p14:tracePt t="71080" x="3136900" y="2051050"/>
          <p14:tracePt t="71088" x="3117850" y="2063750"/>
          <p14:tracePt t="71097" x="3092450" y="2082800"/>
          <p14:tracePt t="71106" x="3073400" y="2095500"/>
          <p14:tracePt t="71115" x="3035300" y="2120900"/>
          <p14:tracePt t="71123" x="3016250" y="2139950"/>
          <p14:tracePt t="71132" x="2978150" y="2165350"/>
          <p14:tracePt t="71134" x="2971800" y="2165350"/>
          <p14:tracePt t="71143" x="2946400" y="2184400"/>
          <p14:tracePt t="71152" x="2927350" y="2209800"/>
          <p14:tracePt t="71162" x="2901950" y="2216150"/>
          <p14:tracePt t="71170" x="2889250" y="2228850"/>
          <p14:tracePt t="71180" x="2870200" y="2241550"/>
          <p14:tracePt t="71187" x="2857500" y="2254250"/>
          <p14:tracePt t="71196" x="2844800" y="2260600"/>
          <p14:tracePt t="71204" x="2832100" y="2273300"/>
          <p14:tracePt t="71213" x="2825750" y="2286000"/>
          <p14:tracePt t="71214" x="2813050" y="2286000"/>
          <p14:tracePt t="71222" x="2813050" y="2298700"/>
          <p14:tracePt t="71231" x="2800350" y="2298700"/>
          <p14:tracePt t="71261" x="2800350" y="2311400"/>
          <p14:tracePt t="71454" x="2813050" y="2311400"/>
          <p14:tracePt t="71470" x="2825750" y="2298700"/>
          <p14:tracePt t="71486" x="2832100" y="2298700"/>
          <p14:tracePt t="71496" x="2844800" y="2298700"/>
          <p14:tracePt t="71503" x="2857500" y="2286000"/>
          <p14:tracePt t="71513" x="2870200" y="2286000"/>
          <p14:tracePt t="71520" x="2882900" y="2286000"/>
          <p14:tracePt t="71528" x="2901950" y="2286000"/>
          <p14:tracePt t="71536" x="2914650" y="2273300"/>
          <p14:tracePt t="71546" x="2927350" y="2273300"/>
          <p14:tracePt t="71553" x="2946400" y="2273300"/>
          <p14:tracePt t="71562" x="2959100" y="2273300"/>
          <p14:tracePt t="71569" x="2971800" y="2273300"/>
          <p14:tracePt t="71576" x="2990850" y="2260600"/>
          <p14:tracePt t="71585" x="3016250" y="2260600"/>
          <p14:tracePt t="71593" x="3035300" y="2260600"/>
          <p14:tracePt t="71601" x="3073400" y="2260600"/>
          <p14:tracePt t="71608" x="3092450" y="2260600"/>
          <p14:tracePt t="71616" x="3117850" y="2260600"/>
          <p14:tracePt t="71624" x="3136900" y="2260600"/>
          <p14:tracePt t="71632" x="3181350" y="2260600"/>
          <p14:tracePt t="71639" x="3213100" y="2260600"/>
          <p14:tracePt t="71648" x="3251200" y="2260600"/>
          <p14:tracePt t="71655" x="3263900" y="2260600"/>
          <p14:tracePt t="71664" x="3282950" y="2260600"/>
          <p14:tracePt t="71672" x="3314700" y="2260600"/>
          <p14:tracePt t="71681" x="3327400" y="2260600"/>
          <p14:tracePt t="71688" x="3340100" y="2260600"/>
          <p14:tracePt t="71698" x="3352800" y="2273300"/>
          <p14:tracePt t="71706" x="3359150" y="2273300"/>
          <p14:tracePt t="71714" x="3371850" y="2273300"/>
          <p14:tracePt t="71747" x="3384550" y="2273300"/>
          <p14:tracePt t="71770" x="3397250" y="2273300"/>
          <p14:tracePt t="71786" x="3397250" y="2286000"/>
          <p14:tracePt t="71815" x="3403600" y="2286000"/>
          <p14:tracePt t="71847" x="3416300" y="2286000"/>
          <p14:tracePt t="71863" x="3416300" y="2298700"/>
          <p14:tracePt t="71872" x="3429000" y="2298700"/>
          <p14:tracePt t="71888" x="3441700" y="2311400"/>
          <p14:tracePt t="71904" x="3454400" y="2311400"/>
          <p14:tracePt t="71914" x="3454400" y="2317750"/>
          <p14:tracePt t="71922" x="3460750" y="2317750"/>
          <p14:tracePt t="71931" x="3460750" y="2330450"/>
          <p14:tracePt t="71938" x="3473450" y="2330450"/>
          <p14:tracePt t="71968" x="3486150" y="2343150"/>
          <p14:tracePt t="72055" x="3486150" y="2355850"/>
          <p14:tracePt t="72064" x="3498850" y="2355850"/>
          <p14:tracePt t="72633" x="3498850" y="2362200"/>
          <p14:tracePt t="72665" x="3498850" y="2374900"/>
          <p14:tracePt t="72681" x="3498850" y="2387600"/>
          <p14:tracePt t="72705" x="3498850" y="2400300"/>
          <p14:tracePt t="72729" x="3498850" y="2406650"/>
          <p14:tracePt t="72746" x="3498850" y="2419350"/>
          <p14:tracePt t="72753" x="3486150" y="2419350"/>
          <p14:tracePt t="72769" x="3486150" y="2432050"/>
          <p14:tracePt t="72793" x="3473450" y="2432050"/>
          <p14:tracePt t="72801" x="3473450" y="2444750"/>
          <p14:tracePt t="72817" x="3460750" y="2444750"/>
          <p14:tracePt t="72833" x="3454400" y="2451100"/>
          <p14:tracePt t="72849" x="3441700" y="2451100"/>
          <p14:tracePt t="72857" x="3429000" y="2463800"/>
          <p14:tracePt t="72866" x="3403600" y="2463800"/>
          <p14:tracePt t="72874" x="3397250" y="2463800"/>
          <p14:tracePt t="72883" x="3384550" y="2476500"/>
          <p14:tracePt t="72891" x="3359150" y="2476500"/>
          <p14:tracePt t="72899" x="3340100" y="2489200"/>
          <p14:tracePt t="72908" x="3327400" y="2489200"/>
          <p14:tracePt t="72915" x="3308350" y="2501900"/>
          <p14:tracePt t="72923" x="3295650" y="2501900"/>
          <p14:tracePt t="72932" x="3270250" y="2501900"/>
          <p14:tracePt t="72939" x="3263900" y="2508250"/>
          <p14:tracePt t="72948" x="3251200" y="2508250"/>
          <p14:tracePt t="72955" x="3225800" y="2508250"/>
          <p14:tracePt t="72964" x="3213100" y="2508250"/>
          <p14:tracePt t="72972" x="3194050" y="2508250"/>
          <p14:tracePt t="72981" x="3168650" y="2508250"/>
          <p14:tracePt t="72988" x="3162300" y="2520950"/>
          <p14:tracePt t="72997" x="3136900" y="2520950"/>
          <p14:tracePt t="73005" x="3117850" y="2520950"/>
          <p14:tracePt t="73014" x="3092450" y="2520950"/>
          <p14:tracePt t="73021" x="3079750" y="2520950"/>
          <p14:tracePt t="73031" x="3060700" y="2520950"/>
          <p14:tracePt t="73038" x="3035300" y="2520950"/>
          <p14:tracePt t="73047" x="3022600" y="2520950"/>
          <p14:tracePt t="73054" x="3003550" y="2520950"/>
          <p14:tracePt t="73064" x="2978150" y="2520950"/>
          <p14:tracePt t="73070" x="2959100" y="2520950"/>
          <p14:tracePt t="73081" x="2946400" y="2520950"/>
          <p14:tracePt t="73083" x="2927350" y="2520950"/>
          <p14:tracePt t="73091" x="2889250" y="2520950"/>
          <p14:tracePt t="73099" x="2882900" y="2520950"/>
          <p14:tracePt t="73107" x="2857500" y="2520950"/>
          <p14:tracePt t="73115" x="2832100" y="2520950"/>
          <p14:tracePt t="73123" x="2813050" y="2520950"/>
          <p14:tracePt t="73131" x="2800350" y="2520950"/>
          <p14:tracePt t="73139" x="2781300" y="2520950"/>
          <p14:tracePt t="73148" x="2768600" y="2520950"/>
          <p14:tracePt t="73155" x="2743200" y="2520950"/>
          <p14:tracePt t="73164" x="2736850" y="2520950"/>
          <p14:tracePt t="73172" x="2724150" y="2520950"/>
          <p14:tracePt t="73181" x="2698750" y="2520950"/>
          <p14:tracePt t="73188" x="2692400" y="2520950"/>
          <p14:tracePt t="73198" x="2692400" y="2508250"/>
          <p14:tracePt t="73205" x="2667000" y="2508250"/>
          <p14:tracePt t="73214" x="2654300" y="2508250"/>
          <p14:tracePt t="73221" x="2641600" y="2501900"/>
          <p14:tracePt t="73231" x="2635250" y="2501900"/>
          <p14:tracePt t="73237" x="2622550" y="2489200"/>
          <p14:tracePt t="73247" x="2609850" y="2489200"/>
          <p14:tracePt t="73264" x="2597150" y="2476500"/>
          <p14:tracePt t="73271" x="2590800" y="2463800"/>
          <p14:tracePt t="73281" x="2578100" y="2463800"/>
          <p14:tracePt t="73287" x="2565400" y="2451100"/>
          <p14:tracePt t="73299" x="2552700" y="2444750"/>
          <p14:tracePt t="73308" x="2546350" y="2432050"/>
          <p14:tracePt t="73316" x="2533650" y="2432050"/>
          <p14:tracePt t="73324" x="2520950" y="2419350"/>
          <p14:tracePt t="73333" x="2508250" y="2406650"/>
          <p14:tracePt t="73348" x="2501900" y="2400300"/>
          <p14:tracePt t="73356" x="2489200" y="2387600"/>
          <p14:tracePt t="73366" x="2476500" y="2387600"/>
          <p14:tracePt t="73373" x="2476500" y="2374900"/>
          <p14:tracePt t="73381" x="2463800" y="2362200"/>
          <p14:tracePt t="73390" x="2463800" y="2355850"/>
          <p14:tracePt t="73398" x="2451100" y="2343150"/>
          <p14:tracePt t="73406" x="2451100" y="2330450"/>
          <p14:tracePt t="73415" x="2444750" y="2317750"/>
          <p14:tracePt t="73423" x="2444750" y="2311400"/>
          <p14:tracePt t="73431" x="2432050" y="2298700"/>
          <p14:tracePt t="73439" x="2432050" y="2286000"/>
          <p14:tracePt t="73448" x="2432050" y="2273300"/>
          <p14:tracePt t="73455" x="2419350" y="2273300"/>
          <p14:tracePt t="73466" x="2419350" y="2260600"/>
          <p14:tracePt t="73467" x="2419350" y="2254250"/>
          <p14:tracePt t="73483" x="2419350" y="2241550"/>
          <p14:tracePt t="73499" x="2419350" y="2228850"/>
          <p14:tracePt t="73507" x="2406650" y="2228850"/>
          <p14:tracePt t="73523" x="2406650" y="2216150"/>
          <p14:tracePt t="73547" x="2406650" y="2209800"/>
          <p14:tracePt t="73563" x="2406650" y="2197100"/>
          <p14:tracePt t="73587" x="2406650" y="2184400"/>
          <p14:tracePt t="73619" x="2406650" y="2171700"/>
          <p14:tracePt t="73667" x="2406650" y="2165350"/>
          <p14:tracePt t="73699" x="2406650" y="2152650"/>
          <p14:tracePt t="73723" x="2406650" y="2139950"/>
          <p14:tracePt t="73748" x="2419350" y="2127250"/>
          <p14:tracePt t="73764" x="2419350" y="2120900"/>
          <p14:tracePt t="73780" x="2419350" y="2108200"/>
          <p14:tracePt t="73796" x="2432050" y="2095500"/>
          <p14:tracePt t="73820" x="2432050" y="2082800"/>
          <p14:tracePt t="73829" x="2444750" y="2082800"/>
          <p14:tracePt t="73852" x="2451100" y="2070100"/>
          <p14:tracePt t="73900" x="2451100" y="2063750"/>
          <p14:tracePt t="73909" x="2463800" y="2063750"/>
          <p14:tracePt t="73956" x="2476500" y="2051050"/>
          <p14:tracePt t="73989" x="2489200" y="2051050"/>
          <p14:tracePt t="73998" x="2489200" y="2038350"/>
          <p14:tracePt t="74013" x="2501900" y="2038350"/>
          <p14:tracePt t="74021" x="2501900" y="2025650"/>
          <p14:tracePt t="74029" x="2508250" y="2025650"/>
          <p14:tracePt t="74046" x="2520950" y="2025650"/>
          <p14:tracePt t="74062" x="2533650" y="2019300"/>
          <p14:tracePt t="74084" x="2546350" y="2006600"/>
          <p14:tracePt t="74108" x="2552700" y="1993900"/>
          <p14:tracePt t="74125" x="2552700" y="1981200"/>
          <p14:tracePt t="74133" x="2565400" y="1981200"/>
          <p14:tracePt t="74147" x="2565400" y="1974850"/>
          <p14:tracePt t="74154" x="2578100" y="1974850"/>
          <p14:tracePt t="74163" x="2578100" y="1962150"/>
          <p14:tracePt t="74171" x="2590800" y="1962150"/>
          <p14:tracePt t="74179" x="2590800" y="1949450"/>
          <p14:tracePt t="74191" x="2597150" y="1949450"/>
          <p14:tracePt t="74199" x="2597150" y="1936750"/>
          <p14:tracePt t="74217" x="2609850" y="1936750"/>
          <p14:tracePt t="74226" x="2609850" y="1930400"/>
          <p14:tracePt t="74235" x="2609850" y="1917700"/>
          <p14:tracePt t="74241" x="2622550" y="1905000"/>
          <p14:tracePt t="74265" x="2635250" y="1892300"/>
          <p14:tracePt t="74267" x="2635250" y="1879600"/>
          <p14:tracePt t="74269" x="2641600" y="1879600"/>
          <p14:tracePt t="74280" x="2641600" y="1873250"/>
          <p14:tracePt t="74288" x="2654300" y="1860550"/>
          <p14:tracePt t="74297" x="2654300" y="1847850"/>
          <p14:tracePt t="74304" x="2667000" y="1835150"/>
          <p14:tracePt t="74314" x="2679700" y="1828800"/>
          <p14:tracePt t="74322" x="2692400" y="1828800"/>
          <p14:tracePt t="74330" x="2698750" y="1803400"/>
          <p14:tracePt t="74338" x="2711450" y="1803400"/>
          <p14:tracePt t="74347" x="2724150" y="1790700"/>
          <p14:tracePt t="74354" x="2736850" y="1784350"/>
          <p14:tracePt t="74364" x="2743200" y="1771650"/>
          <p14:tracePt t="74365" x="2755900" y="1758950"/>
          <p14:tracePt t="74375" x="2768600" y="1758950"/>
          <p14:tracePt t="74384" x="2781300" y="1746250"/>
          <p14:tracePt t="74392" x="2787650" y="1739900"/>
          <p14:tracePt t="74402" x="2800350" y="1739900"/>
          <p14:tracePt t="74412" x="2813050" y="1739900"/>
          <p14:tracePt t="74414" x="2813050" y="1727200"/>
          <p14:tracePt t="74422" x="2825750" y="1727200"/>
          <p14:tracePt t="74430" x="2825750" y="1714500"/>
          <p14:tracePt t="74438" x="2832100" y="1714500"/>
          <p14:tracePt t="74453" x="2844800" y="1714500"/>
          <p14:tracePt t="74463" x="2844800" y="1701800"/>
          <p14:tracePt t="74470" x="2857500" y="1701800"/>
          <p14:tracePt t="74486" x="2870200" y="1701800"/>
          <p14:tracePt t="74495" x="2870200" y="1689100"/>
          <p14:tracePt t="74509" x="2882900" y="1689100"/>
          <p14:tracePt t="74518" x="2889250" y="1689100"/>
          <p14:tracePt t="74526" x="2889250" y="1682750"/>
          <p14:tracePt t="74535" x="2901950" y="1682750"/>
          <p14:tracePt t="74549" x="2914650" y="1670050"/>
          <p14:tracePt t="74558" x="2927350" y="1670050"/>
          <p14:tracePt t="74581" x="2933700" y="1670050"/>
          <p14:tracePt t="74584" x="2946400" y="1657350"/>
          <p14:tracePt t="74596" x="2959100" y="1657350"/>
          <p14:tracePt t="74602" x="2971800" y="1657350"/>
          <p14:tracePt t="74609" x="2978150" y="1657350"/>
          <p14:tracePt t="74618" x="2990850" y="1644650"/>
          <p14:tracePt t="74633" x="3003550" y="1644650"/>
          <p14:tracePt t="74640" x="3016250" y="1644650"/>
          <p14:tracePt t="74649" x="3022600" y="1644650"/>
          <p14:tracePt t="74656" x="3035300" y="1638300"/>
          <p14:tracePt t="74665" x="3048000" y="1638300"/>
          <p14:tracePt t="74672" x="3060700" y="1638300"/>
          <p14:tracePt t="74681" x="3073400" y="1638300"/>
          <p14:tracePt t="74688" x="3079750" y="1625600"/>
          <p14:tracePt t="74698" x="3092450" y="1625600"/>
          <p14:tracePt t="74705" x="3105150" y="1625600"/>
          <p14:tracePt t="74714" x="3117850" y="1612900"/>
          <p14:tracePt t="74722" x="3124200" y="1612900"/>
          <p14:tracePt t="74731" x="3136900" y="1612900"/>
          <p14:tracePt t="74738" x="3149600" y="1612900"/>
          <p14:tracePt t="74747" x="3162300" y="1600200"/>
          <p14:tracePt t="74755" x="3181350" y="1593850"/>
          <p14:tracePt t="74764" x="3194050" y="1593850"/>
          <p14:tracePt t="74770" x="3213100" y="1581150"/>
          <p14:tracePt t="74781" x="3238500" y="1581150"/>
          <p14:tracePt t="74782" x="3263900" y="1568450"/>
          <p14:tracePt t="74791" x="3270250" y="1568450"/>
          <p14:tracePt t="74800" x="3295650" y="1549400"/>
          <p14:tracePt t="74808" x="3327400" y="1549400"/>
          <p14:tracePt t="74815" x="3340100" y="1536700"/>
          <p14:tracePt t="74824" x="3359150" y="1536700"/>
          <p14:tracePt t="74832" x="3371850" y="1524000"/>
          <p14:tracePt t="74841" x="3384550" y="1524000"/>
          <p14:tracePt t="74849" x="3397250" y="1511300"/>
          <p14:tracePt t="74858" x="3403600" y="1511300"/>
          <p14:tracePt t="74872" x="3416300" y="1498600"/>
          <p14:tracePt t="74881" x="3429000" y="1498600"/>
          <p14:tracePt t="74904" x="3441700" y="1498600"/>
          <p14:tracePt t="74920" x="3454400" y="1492250"/>
          <p14:tracePt t="74931" x="3460750" y="1492250"/>
          <p14:tracePt t="74947" x="3473450" y="1479550"/>
          <p14:tracePt t="74964" x="3486150" y="1479550"/>
          <p14:tracePt t="74970" x="3498850" y="1479550"/>
          <p14:tracePt t="74981" x="3505200" y="1466850"/>
          <p14:tracePt t="74991" x="3517900" y="1466850"/>
          <p14:tracePt t="75000" x="3530600" y="1466850"/>
          <p14:tracePt t="75008" x="3543300" y="1454150"/>
          <p14:tracePt t="75023" x="3549650" y="1454150"/>
          <p14:tracePt t="75032" x="3562350" y="1454150"/>
          <p14:tracePt t="75039" x="3575050" y="1447800"/>
          <p14:tracePt t="75048" x="3587750" y="1447800"/>
          <p14:tracePt t="75065" x="3594100" y="1435100"/>
          <p14:tracePt t="75073" x="3606800" y="1435100"/>
          <p14:tracePt t="75081" x="3619500" y="1435100"/>
          <p14:tracePt t="75098" x="3632200" y="1435100"/>
          <p14:tracePt t="75105" x="3644900" y="1435100"/>
          <p14:tracePt t="75114" x="3651250" y="1435100"/>
          <p14:tracePt t="75121" x="3651250" y="1422400"/>
          <p14:tracePt t="75131" x="3663950" y="1422400"/>
          <p14:tracePt t="75138" x="3676650" y="1422400"/>
          <p14:tracePt t="75148" x="3689350" y="1422400"/>
          <p14:tracePt t="75154" x="3695700" y="1422400"/>
          <p14:tracePt t="75165" x="3708400" y="1422400"/>
          <p14:tracePt t="75171" x="3721100" y="1409700"/>
          <p14:tracePt t="75181" x="3733800" y="1409700"/>
          <p14:tracePt t="75187" x="3740150" y="1409700"/>
          <p14:tracePt t="75198" x="3752850" y="1403350"/>
          <p14:tracePt t="75199" x="3778250" y="1403350"/>
          <p14:tracePt t="75207" x="3784600" y="1403350"/>
          <p14:tracePt t="75216" x="3810000" y="1403350"/>
          <p14:tracePt t="75223" x="3822700" y="1390650"/>
          <p14:tracePt t="75232" x="3841750" y="1390650"/>
          <p14:tracePt t="75239" x="3854450" y="1390650"/>
          <p14:tracePt t="75248" x="3879850" y="1377950"/>
          <p14:tracePt t="75257" x="3886200" y="1377950"/>
          <p14:tracePt t="75265" x="3911600" y="1377950"/>
          <p14:tracePt t="75273" x="3930650" y="1377950"/>
          <p14:tracePt t="75281" x="3943350" y="1377950"/>
          <p14:tracePt t="75289" x="3956050" y="1377950"/>
          <p14:tracePt t="75298" x="3975100" y="1377950"/>
          <p14:tracePt t="75305" x="3987800" y="1365250"/>
          <p14:tracePt t="75314" x="4013200" y="1365250"/>
          <p14:tracePt t="75322" x="4032250" y="1365250"/>
          <p14:tracePt t="75330" x="4044950" y="1365250"/>
          <p14:tracePt t="75337" x="4070350" y="1365250"/>
          <p14:tracePt t="75347" x="4076700" y="1365250"/>
          <p14:tracePt t="75354" x="4102100" y="1365250"/>
          <p14:tracePt t="75364" x="4114800" y="1365250"/>
          <p14:tracePt t="75371" x="4133850" y="1365250"/>
          <p14:tracePt t="75381" x="4159250" y="1365250"/>
          <p14:tracePt t="75387" x="4191000" y="1365250"/>
          <p14:tracePt t="75398" x="4203700" y="1365250"/>
          <p14:tracePt t="75404" x="4222750" y="1365250"/>
          <p14:tracePt t="75415" x="4260850" y="1365250"/>
          <p14:tracePt t="75416" x="4279900" y="1365250"/>
          <p14:tracePt t="75423" x="4311650" y="1365250"/>
          <p14:tracePt t="75432" x="4324350" y="1365250"/>
          <p14:tracePt t="75440" x="4349750" y="1365250"/>
          <p14:tracePt t="75448" x="4368800" y="1365250"/>
          <p14:tracePt t="75456" x="4394200" y="1365250"/>
          <p14:tracePt t="75466" x="4406900" y="1365250"/>
          <p14:tracePt t="75474" x="4425950" y="1365250"/>
          <p14:tracePt t="75482" x="4438650" y="1365250"/>
          <p14:tracePt t="75490" x="4451350" y="1377950"/>
          <p14:tracePt t="75500" x="4457700" y="1377950"/>
          <p14:tracePt t="75507" x="4470400" y="1377950"/>
          <p14:tracePt t="75515" x="4483100" y="1377950"/>
          <p14:tracePt t="75523" x="4495800" y="1377950"/>
          <p14:tracePt t="75531" x="4502150" y="1377950"/>
          <p14:tracePt t="75538" x="4527550" y="1377950"/>
          <p14:tracePt t="75547" x="4540250" y="1377950"/>
          <p14:tracePt t="75554" x="4546600" y="1377950"/>
          <p14:tracePt t="75564" x="4572000" y="1377950"/>
          <p14:tracePt t="75571" x="4584700" y="1377950"/>
          <p14:tracePt t="75580" x="4603750" y="1377950"/>
          <p14:tracePt t="75588" x="4616450" y="1377950"/>
          <p14:tracePt t="75597" x="4641850" y="1377950"/>
          <p14:tracePt t="75604" x="4648200" y="1377950"/>
          <p14:tracePt t="75615" x="4660900" y="1377950"/>
          <p14:tracePt t="75616" x="4673600" y="1377950"/>
          <p14:tracePt t="75624" x="4686300" y="1390650"/>
          <p14:tracePt t="75635" x="4692650" y="1390650"/>
          <p14:tracePt t="75642" x="4705350" y="1390650"/>
          <p14:tracePt t="75650" x="4718050" y="1390650"/>
          <p14:tracePt t="75658" x="4730750" y="1390650"/>
          <p14:tracePt t="75666" x="4730750" y="1403350"/>
          <p14:tracePt t="75674" x="4737100" y="1403350"/>
          <p14:tracePt t="75683" x="4749800" y="1403350"/>
          <p14:tracePt t="75690" x="4762500" y="1403350"/>
          <p14:tracePt t="75698" x="4775200" y="1403350"/>
          <p14:tracePt t="75706" x="4787900" y="1409700"/>
          <p14:tracePt t="75722" x="4794250" y="1409700"/>
          <p14:tracePt t="75737" x="4806950" y="1409700"/>
          <p14:tracePt t="75747" x="4806950" y="1422400"/>
          <p14:tracePt t="75754" x="4819650" y="1422400"/>
          <p14:tracePt t="75781" x="4832350" y="1422400"/>
          <p14:tracePt t="75788" x="4832350" y="1435100"/>
          <p14:tracePt t="75798" x="4838700" y="1435100"/>
          <p14:tracePt t="75804" x="4838700" y="1447800"/>
          <p14:tracePt t="75814" x="4851400" y="1447800"/>
          <p14:tracePt t="75821" x="4864100" y="1447800"/>
          <p14:tracePt t="75831" x="4864100" y="1454150"/>
          <p14:tracePt t="75840" x="4876800" y="1454150"/>
          <p14:tracePt t="75848" x="4883150" y="1466850"/>
          <p14:tracePt t="75865" x="4883150" y="1479550"/>
          <p14:tracePt t="75880" x="4895850" y="1479550"/>
          <p14:tracePt t="75889" x="4895850" y="1492250"/>
          <p14:tracePt t="75905" x="4895850" y="1498600"/>
          <p14:tracePt t="75914" x="4908550" y="1498600"/>
          <p14:tracePt t="75921" x="4908550" y="1511300"/>
          <p14:tracePt t="75930" x="4908550" y="1524000"/>
          <p14:tracePt t="75937" x="4921250" y="1536700"/>
          <p14:tracePt t="75953" x="4921250" y="1549400"/>
          <p14:tracePt t="75963" x="4921250" y="1555750"/>
          <p14:tracePt t="75971" x="4921250" y="1568450"/>
          <p14:tracePt t="75979" x="4927600" y="1581150"/>
          <p14:tracePt t="75996" x="4927600" y="1593850"/>
          <p14:tracePt t="76003" x="4927600" y="1600200"/>
          <p14:tracePt t="76017" x="4927600" y="1612900"/>
          <p14:tracePt t="76025" x="4927600" y="1625600"/>
          <p14:tracePt t="76033" x="4927600" y="1638300"/>
          <p14:tracePt t="76050" x="4927600" y="1644650"/>
          <p14:tracePt t="76067" x="4927600" y="1657350"/>
          <p14:tracePt t="76082" x="4927600" y="1670050"/>
          <p14:tracePt t="76090" x="4927600" y="1682750"/>
          <p14:tracePt t="76105" x="4927600" y="1689100"/>
          <p14:tracePt t="76114" x="4927600" y="1701800"/>
          <p14:tracePt t="76132" x="4927600" y="1714500"/>
          <p14:tracePt t="76148" x="4927600" y="1727200"/>
          <p14:tracePt t="76155" x="4927600" y="1739900"/>
          <p14:tracePt t="76171" x="4921250" y="1746250"/>
          <p14:tracePt t="76181" x="4921250" y="1758950"/>
          <p14:tracePt t="76188" x="4908550" y="1771650"/>
          <p14:tracePt t="76204" x="4895850" y="1790700"/>
          <p14:tracePt t="76220" x="4883150" y="1803400"/>
          <p14:tracePt t="76231" x="4876800" y="1828800"/>
          <p14:tracePt t="76238" x="4864100" y="1835150"/>
          <p14:tracePt t="76248" x="4851400" y="1860550"/>
          <p14:tracePt t="76256" x="4832350" y="1873250"/>
          <p14:tracePt t="76257" x="4832350" y="1879600"/>
          <p14:tracePt t="76266" x="4806950" y="1892300"/>
          <p14:tracePt t="76275" x="4794250" y="1905000"/>
          <p14:tracePt t="76283" x="4787900" y="1930400"/>
          <p14:tracePt t="76291" x="4775200" y="1936750"/>
          <p14:tracePt t="76301" x="4749800" y="1962150"/>
          <p14:tracePt t="76310" x="4730750" y="1974850"/>
          <p14:tracePt t="76318" x="4718050" y="1981200"/>
          <p14:tracePt t="76327" x="4692650" y="2006600"/>
          <p14:tracePt t="76335" x="4673600" y="2006600"/>
          <p14:tracePt t="76342" x="4648200" y="2025650"/>
          <p14:tracePt t="76351" x="4629150" y="2038350"/>
          <p14:tracePt t="76360" x="4603750" y="2051050"/>
          <p14:tracePt t="76369" x="4572000" y="2063750"/>
          <p14:tracePt t="76370" x="4559300" y="2063750"/>
          <p14:tracePt t="76380" x="4540250" y="2070100"/>
          <p14:tracePt t="76388" x="4483100" y="2082800"/>
          <p14:tracePt t="76397" x="4470400" y="2082800"/>
          <p14:tracePt t="76405" x="4425950" y="2108200"/>
          <p14:tracePt t="76415" x="4413250" y="2108200"/>
          <p14:tracePt t="76422" x="4394200" y="2108200"/>
          <p14:tracePt t="76431" x="4368800" y="2120900"/>
          <p14:tracePt t="76439" x="4349750" y="2120900"/>
          <p14:tracePt t="76447" x="4324350" y="2127250"/>
          <p14:tracePt t="76454" x="4305300" y="2127250"/>
          <p14:tracePt t="76465" x="4292600" y="2127250"/>
          <p14:tracePt t="76466" x="4267200" y="2139950"/>
          <p14:tracePt t="76474" x="4260850" y="2139950"/>
          <p14:tracePt t="76482" x="4235450" y="2152650"/>
          <p14:tracePt t="76491" x="4216400" y="2152650"/>
          <p14:tracePt t="76499" x="4191000" y="2152650"/>
          <p14:tracePt t="76507" x="4178300" y="2165350"/>
          <p14:tracePt t="76516" x="4159250" y="2165350"/>
          <p14:tracePt t="76523" x="4146550" y="2165350"/>
          <p14:tracePt t="76532" x="4133850" y="2171700"/>
          <p14:tracePt t="76540" x="4114800" y="2171700"/>
          <p14:tracePt t="76548" x="4102100" y="2171700"/>
          <p14:tracePt t="76556" x="4076700" y="2171700"/>
          <p14:tracePt t="76565" x="4070350" y="2171700"/>
          <p14:tracePt t="76572" x="4044950" y="2171700"/>
          <p14:tracePt t="76581" x="4032250" y="2171700"/>
          <p14:tracePt t="76588" x="4025900" y="2171700"/>
          <p14:tracePt t="76597" x="4000500" y="2171700"/>
          <p14:tracePt t="76604" x="3975100" y="2171700"/>
          <p14:tracePt t="76615" x="3968750" y="2171700"/>
          <p14:tracePt t="76623" x="3943350" y="2171700"/>
          <p14:tracePt t="76631" x="3924300" y="2171700"/>
          <p14:tracePt t="76638" x="3911600" y="2171700"/>
          <p14:tracePt t="76647" x="3886200" y="2171700"/>
          <p14:tracePt t="76654" x="3867150" y="2171700"/>
          <p14:tracePt t="76665" x="3841750" y="2171700"/>
          <p14:tracePt t="76667" x="3822700" y="2171700"/>
          <p14:tracePt t="76675" x="3810000" y="2171700"/>
          <p14:tracePt t="76683" x="3784600" y="2171700"/>
          <p14:tracePt t="76690" x="3778250" y="2171700"/>
          <p14:tracePt t="76699" x="3752850" y="2171700"/>
          <p14:tracePt t="76707" x="3740150" y="2171700"/>
          <p14:tracePt t="76715" x="3721100" y="2165350"/>
          <p14:tracePt t="76724" x="3708400" y="2165350"/>
          <p14:tracePt t="76732" x="3695700" y="2152650"/>
          <p14:tracePt t="76741" x="3676650" y="2152650"/>
          <p14:tracePt t="76749" x="3663950" y="2152650"/>
          <p14:tracePt t="76756" x="3651250" y="2139950"/>
          <p14:tracePt t="76765" x="3644900" y="2139950"/>
          <p14:tracePt t="76772" x="3632200" y="2139950"/>
          <p14:tracePt t="76781" x="3619500" y="2139950"/>
          <p14:tracePt t="76788" x="3606800" y="2127250"/>
          <p14:tracePt t="76804" x="3594100" y="2127250"/>
          <p14:tracePt t="76814" x="3587750" y="2120900"/>
          <p14:tracePt t="76823" x="3575050" y="2120900"/>
          <p14:tracePt t="76837" x="3562350" y="2120900"/>
          <p14:tracePt t="76848" x="3549650" y="2108200"/>
          <p14:tracePt t="76856" x="3543300" y="2108200"/>
          <p14:tracePt t="76865" x="3530600" y="2108200"/>
          <p14:tracePt t="76871" x="3517900" y="2095500"/>
          <p14:tracePt t="76882" x="3498850" y="2082800"/>
          <p14:tracePt t="76892" x="3473450" y="2070100"/>
          <p14:tracePt t="76901" x="3460750" y="2070100"/>
          <p14:tracePt t="76908" x="3454400" y="2063750"/>
          <p14:tracePt t="76917" x="3429000" y="2051050"/>
          <p14:tracePt t="76933" x="3403600" y="2038350"/>
          <p14:tracePt t="76941" x="3397250" y="2025650"/>
          <p14:tracePt t="76950" x="3384550" y="2019300"/>
          <p14:tracePt t="76964" x="3371850" y="2006600"/>
          <p14:tracePt t="76965" x="3371850" y="1993900"/>
          <p14:tracePt t="76973" x="3359150" y="1981200"/>
          <p14:tracePt t="76983" x="3352800" y="1974850"/>
          <p14:tracePt t="76992" x="3340100" y="1974850"/>
          <p14:tracePt t="77000" x="3340100" y="1949450"/>
          <p14:tracePt t="77007" x="3327400" y="1949450"/>
          <p14:tracePt t="77015" x="3327400" y="1936750"/>
          <p14:tracePt t="77022" x="3314700" y="1930400"/>
          <p14:tracePt t="77031" x="3308350" y="1905000"/>
          <p14:tracePt t="77040" x="3308350" y="1892300"/>
          <p14:tracePt t="77048" x="3295650" y="1879600"/>
          <p14:tracePt t="77056" x="3295650" y="1860550"/>
          <p14:tracePt t="77065" x="3282950" y="1847850"/>
          <p14:tracePt t="77072" x="3270250" y="1828800"/>
          <p14:tracePt t="77087" x="3270250" y="1803400"/>
          <p14:tracePt t="77098" x="3263900" y="1790700"/>
          <p14:tracePt t="77100" x="3263900" y="1771650"/>
          <p14:tracePt t="77108" x="3263900" y="1758950"/>
          <p14:tracePt t="77116" x="3263900" y="1746250"/>
          <p14:tracePt t="77132" x="3263900" y="1727200"/>
          <p14:tracePt t="77134" x="3251200" y="1714500"/>
          <p14:tracePt t="77147" x="3251200" y="1701800"/>
          <p14:tracePt t="77148" x="3251200" y="1689100"/>
          <p14:tracePt t="77156" x="3251200" y="1670050"/>
          <p14:tracePt t="77165" x="3251200" y="1657350"/>
          <p14:tracePt t="77172" x="3251200" y="1644650"/>
          <p14:tracePt t="77181" x="3251200" y="1638300"/>
          <p14:tracePt t="77188" x="3251200" y="1625600"/>
          <p14:tracePt t="77197" x="3251200" y="1612900"/>
          <p14:tracePt t="77213" x="3251200" y="1600200"/>
          <p14:tracePt t="77220" x="3251200" y="1593850"/>
          <p14:tracePt t="77236" x="3251200" y="1581150"/>
          <p14:tracePt t="77259" x="3251200" y="1568450"/>
          <p14:tracePt t="77275" x="3251200" y="1555750"/>
          <p14:tracePt t="77292" x="3251200" y="1549400"/>
          <p14:tracePt t="77300" x="3263900" y="1549400"/>
          <p14:tracePt t="77319" x="3263900" y="1536700"/>
          <p14:tracePt t="77341" x="3270250" y="1524000"/>
          <p14:tracePt t="77350" x="3270250" y="1511300"/>
          <p14:tracePt t="77372" x="3282950" y="1498600"/>
          <p14:tracePt t="77382" x="3282950" y="1492250"/>
          <p14:tracePt t="77398" x="3295650" y="1492250"/>
          <p14:tracePt t="77405" x="3295650" y="1479550"/>
          <p14:tracePt t="77414" x="3295650" y="1466850"/>
          <p14:tracePt t="77421" x="3308350" y="1466850"/>
          <p14:tracePt t="77431" x="3308350" y="1454150"/>
          <p14:tracePt t="77438" x="3314700" y="1447800"/>
          <p14:tracePt t="77448" x="3327400" y="1435100"/>
          <p14:tracePt t="77465" x="3327400" y="1422400"/>
          <p14:tracePt t="77472" x="3340100" y="1422400"/>
          <p14:tracePt t="77481" x="3352800" y="1409700"/>
          <p14:tracePt t="77493" x="3352800" y="1403350"/>
          <p14:tracePt t="77500" x="3359150" y="1403350"/>
          <p14:tracePt t="77519" x="3371850" y="1390650"/>
          <p14:tracePt t="77535" x="3384550" y="1390650"/>
          <p14:tracePt t="77556" x="3397250" y="1390650"/>
          <p14:tracePt t="77565" x="3403600" y="1377950"/>
          <p14:tracePt t="77581" x="3416300" y="1377950"/>
          <p14:tracePt t="77597" x="3429000" y="1377950"/>
          <p14:tracePt t="77620" x="3441700" y="1365250"/>
          <p14:tracePt t="77645" x="3454400" y="1365250"/>
          <p14:tracePt t="77677" x="3460750" y="1365250"/>
          <p14:tracePt t="77741" x="3473450" y="1365250"/>
          <p14:tracePt t="77829" x="3486150" y="1365250"/>
          <p14:tracePt t="77846" x="3486150" y="1358900"/>
          <p14:tracePt t="77863" x="3498850" y="1358900"/>
          <p14:tracePt t="77893" x="3505200" y="1358900"/>
          <p14:tracePt t="77925" x="3517900" y="1358900"/>
          <p14:tracePt t="77958" x="3530600" y="1358900"/>
          <p14:tracePt t="77981" x="3543300" y="1358900"/>
          <p14:tracePt t="77997" x="3549650" y="1365250"/>
          <p14:tracePt t="78021" x="3562350" y="1365250"/>
          <p14:tracePt t="78038" x="3575050" y="1365250"/>
          <p14:tracePt t="78046" x="3575050" y="1377950"/>
          <p14:tracePt t="78063" x="3587750" y="1377950"/>
          <p14:tracePt t="78085" x="3594100" y="1377950"/>
          <p14:tracePt t="78102" x="3606800" y="1377950"/>
          <p14:tracePt t="78118" x="3619500" y="1377950"/>
          <p14:tracePt t="78133" x="3632200" y="1377950"/>
          <p14:tracePt t="78158" x="3644900" y="1377950"/>
          <p14:tracePt t="78182" x="3651250" y="1377950"/>
          <p14:tracePt t="78213" x="3663950" y="1365250"/>
          <p14:tracePt t="78230" x="3676650" y="1365250"/>
          <p14:tracePt t="78247" x="3689350" y="1365250"/>
          <p14:tracePt t="78263" x="3695700" y="1358900"/>
          <p14:tracePt t="78280" x="3708400" y="1358900"/>
          <p14:tracePt t="78287" x="3721100" y="1358900"/>
          <p14:tracePt t="78302" x="3733800" y="1358900"/>
          <p14:tracePt t="78312" x="3740150" y="1358900"/>
          <p14:tracePt t="78319" x="3752850" y="1346200"/>
          <p14:tracePt t="78335" x="3765550" y="1346200"/>
          <p14:tracePt t="78350" x="3778250" y="1346200"/>
          <p14:tracePt t="78374" x="3784600" y="1346200"/>
          <p14:tracePt t="78382" x="3797300" y="1346200"/>
          <p14:tracePt t="78398" x="3797300" y="1333500"/>
          <p14:tracePt t="78406" x="3810000" y="1333500"/>
          <p14:tracePt t="78430" x="3822700" y="1333500"/>
          <p14:tracePt t="78446" x="3835400" y="1333500"/>
          <p14:tracePt t="78455" x="3835400" y="1320800"/>
          <p14:tracePt t="78470" x="3841750" y="1320800"/>
          <p14:tracePt t="78494" x="3854450" y="1320800"/>
          <p14:tracePt t="78512" x="3867150" y="1320800"/>
          <p14:tracePt t="78527" x="3879850" y="1308100"/>
          <p14:tracePt t="78543" x="3886200" y="1308100"/>
          <p14:tracePt t="78559" x="3898900" y="1308100"/>
          <p14:tracePt t="78567" x="3911600" y="1301750"/>
          <p14:tracePt t="78576" x="3924300" y="1301750"/>
          <p14:tracePt t="78585" x="3930650" y="1301750"/>
          <p14:tracePt t="78592" x="3956050" y="1301750"/>
          <p14:tracePt t="78601" x="3968750" y="1289050"/>
          <p14:tracePt t="78612" x="3975100" y="1289050"/>
          <p14:tracePt t="78619" x="4000500" y="1289050"/>
          <p14:tracePt t="78626" x="4025900" y="1276350"/>
          <p14:tracePt t="78636" x="4032250" y="1276350"/>
          <p14:tracePt t="78643" x="4057650" y="1263650"/>
          <p14:tracePt t="78652" x="4076700" y="1263650"/>
          <p14:tracePt t="78659" x="4089400" y="1257300"/>
          <p14:tracePt t="78668" x="4102100" y="1257300"/>
          <p14:tracePt t="78675" x="4121150" y="1257300"/>
          <p14:tracePt t="78683" x="4133850" y="1244600"/>
          <p14:tracePt t="78691" x="4146550" y="1244600"/>
          <p14:tracePt t="78699" x="4159250" y="1231900"/>
          <p14:tracePt t="78707" x="4165600" y="1231900"/>
          <p14:tracePt t="78715" x="4178300" y="1231900"/>
          <p14:tracePt t="78722" x="4191000" y="1219200"/>
          <p14:tracePt t="78731" x="4216400" y="1219200"/>
          <p14:tracePt t="78738" x="4222750" y="1219200"/>
          <p14:tracePt t="78748" x="4222750" y="1212850"/>
          <p14:tracePt t="78755" x="4235450" y="1212850"/>
          <p14:tracePt t="78764" x="4260850" y="1200150"/>
          <p14:tracePt t="78772" x="4267200" y="1200150"/>
          <p14:tracePt t="78781" x="4279900" y="1187450"/>
          <p14:tracePt t="78788" x="4292600" y="1187450"/>
          <p14:tracePt t="78798" x="4305300" y="1187450"/>
          <p14:tracePt t="78799" x="4305300" y="1174750"/>
          <p14:tracePt t="78807" x="4311650" y="1174750"/>
          <p14:tracePt t="78816" x="4324350" y="1174750"/>
          <p14:tracePt t="78823" x="4337050" y="1168400"/>
          <p14:tracePt t="78847" x="4349750" y="1155700"/>
          <p14:tracePt t="78864" x="4356100" y="1155700"/>
          <p14:tracePt t="78887" x="4368800" y="1155700"/>
          <p14:tracePt t="78896" x="4368800" y="1143000"/>
          <p14:tracePt t="78913" x="4381500" y="1143000"/>
          <p14:tracePt t="78935" x="4394200" y="1130300"/>
          <p14:tracePt t="78943" x="4406900" y="1130300"/>
          <p14:tracePt t="78959" x="4413250" y="1117600"/>
          <p14:tracePt t="78969" x="4425950" y="1117600"/>
          <p14:tracePt t="78984" x="4438650" y="1111250"/>
          <p14:tracePt t="78999" x="4451350" y="1111250"/>
          <p14:tracePt t="79014" x="4457700" y="1098550"/>
          <p14:tracePt t="79016" x="4470400" y="1098550"/>
          <p14:tracePt t="79027" x="4470400" y="1085850"/>
          <p14:tracePt t="79035" x="4483100" y="1085850"/>
          <p14:tracePt t="79043" x="4502150" y="1073150"/>
          <p14:tracePt t="79053" x="4514850" y="1073150"/>
          <p14:tracePt t="79060" x="4540250" y="1066800"/>
          <p14:tracePt t="79082" x="4572000" y="1054100"/>
          <p14:tracePt t="79091" x="4597400" y="1041400"/>
          <p14:tracePt t="79100" x="4603750" y="1041400"/>
          <p14:tracePt t="79107" x="4603750" y="1028700"/>
          <p14:tracePt t="79115" x="4616450" y="1028700"/>
          <p14:tracePt t="79123" x="4629150" y="1028700"/>
          <p14:tracePt t="79132" x="4641850" y="1022350"/>
          <p14:tracePt t="79147" x="4648200" y="1022350"/>
          <p14:tracePt t="79165" x="4648200" y="1009650"/>
          <p14:tracePt t="79181" x="4660900" y="1009650"/>
          <p14:tracePt t="79637" x="4673600" y="996950"/>
          <p14:tracePt t="79647" x="4686300" y="984250"/>
          <p14:tracePt t="79655" x="4705350" y="965200"/>
          <p14:tracePt t="79664" x="4718050" y="952500"/>
          <p14:tracePt t="79673" x="4737100" y="927100"/>
          <p14:tracePt t="79681" x="4749800" y="927100"/>
          <p14:tracePt t="79689" x="4762500" y="908050"/>
          <p14:tracePt t="79698" x="4787900" y="895350"/>
          <p14:tracePt t="79706" x="4794250" y="882650"/>
          <p14:tracePt t="79716" x="4806950" y="863600"/>
          <p14:tracePt t="79717" x="4819650" y="850900"/>
          <p14:tracePt t="79727" x="4832350" y="838200"/>
          <p14:tracePt t="79737" x="4838700" y="838200"/>
          <p14:tracePt t="79746" x="4851400" y="831850"/>
          <p14:tracePt t="79755" x="4864100" y="831850"/>
          <p14:tracePt t="79762" x="4864100" y="819150"/>
          <p14:tracePt t="79770" x="4876800" y="806450"/>
          <p14:tracePt t="79781" x="4883150" y="806450"/>
          <p14:tracePt t="79789" x="4883150" y="793750"/>
          <p14:tracePt t="79806" x="4895850" y="787400"/>
          <p14:tracePt t="79821" x="4908550" y="787400"/>
          <p14:tracePt t="79838" x="4908550" y="774700"/>
          <p14:tracePt t="79848" x="4921250" y="774700"/>
          <p14:tracePt t="79855" x="4927600" y="762000"/>
          <p14:tracePt t="79871" x="4940300" y="749300"/>
          <p14:tracePt t="79881" x="4953000" y="749300"/>
          <p14:tracePt t="79895" x="4965700" y="736600"/>
          <p14:tracePt t="79912" x="4978400" y="736600"/>
          <p14:tracePt t="79926" x="4984750" y="736600"/>
          <p14:tracePt t="79942" x="4997450" y="736600"/>
          <p14:tracePt t="79959" x="5010150" y="736600"/>
          <p14:tracePt t="79974" x="5022850" y="730250"/>
          <p14:tracePt t="79990" x="5029200" y="730250"/>
          <p14:tracePt t="79999" x="5041900" y="730250"/>
          <p14:tracePt t="80006" x="5054600" y="730250"/>
          <p14:tracePt t="80015" x="5067300" y="730250"/>
          <p14:tracePt t="80023" x="5073650" y="730250"/>
          <p14:tracePt t="80031" x="5086350" y="730250"/>
          <p14:tracePt t="80039" x="5099050" y="730250"/>
          <p14:tracePt t="80049" x="5111750" y="730250"/>
          <p14:tracePt t="80056" x="5118100" y="730250"/>
          <p14:tracePt t="80065" x="5130800" y="730250"/>
          <p14:tracePt t="80072" x="5143500" y="730250"/>
          <p14:tracePt t="80081" x="5156200" y="730250"/>
          <p14:tracePt t="80088" x="5168900" y="730250"/>
          <p14:tracePt t="80099" x="5175250" y="730250"/>
          <p14:tracePt t="80106" x="5187950" y="730250"/>
          <p14:tracePt t="80115" x="5200650" y="730250"/>
          <p14:tracePt t="80122" x="5213350" y="730250"/>
          <p14:tracePt t="80131" x="5232400" y="730250"/>
          <p14:tracePt t="80138" x="5257800" y="730250"/>
          <p14:tracePt t="80148" x="5276850" y="730250"/>
          <p14:tracePt t="80155" x="5308600" y="730250"/>
          <p14:tracePt t="80164" x="5346700" y="730250"/>
          <p14:tracePt t="80171" x="5391150" y="730250"/>
          <p14:tracePt t="80181" x="5422900" y="730250"/>
          <p14:tracePt t="80183" x="5467350" y="730250"/>
          <p14:tracePt t="80190" x="5499100" y="730250"/>
          <p14:tracePt t="80199" x="5556250" y="730250"/>
          <p14:tracePt t="80207" x="5594350" y="730250"/>
          <p14:tracePt t="80216" x="5613400" y="730250"/>
          <p14:tracePt t="80223" x="5645150" y="730250"/>
          <p14:tracePt t="80231" x="5683250" y="730250"/>
          <p14:tracePt t="80239" x="5715000" y="730250"/>
          <p14:tracePt t="80248" x="5740400" y="730250"/>
          <p14:tracePt t="80255" x="5759450" y="730250"/>
          <p14:tracePt t="80265" x="5784850" y="730250"/>
          <p14:tracePt t="80272" x="5803900" y="730250"/>
          <p14:tracePt t="80282" x="5829300" y="730250"/>
          <p14:tracePt t="80289" x="5848350" y="730250"/>
          <p14:tracePt t="80298" x="5873750" y="730250"/>
          <p14:tracePt t="80305" x="5892800" y="730250"/>
          <p14:tracePt t="80315" x="5918200" y="730250"/>
          <p14:tracePt t="80322" x="5937250" y="730250"/>
          <p14:tracePt t="80331" x="5975350" y="730250"/>
          <p14:tracePt t="80338" x="5981700" y="730250"/>
          <p14:tracePt t="80348" x="6019800" y="730250"/>
          <p14:tracePt t="80354" x="6026150" y="730250"/>
          <p14:tracePt t="80365" x="6051550" y="730250"/>
          <p14:tracePt t="80371" x="6083300" y="730250"/>
          <p14:tracePt t="80382" x="6096000" y="730250"/>
          <p14:tracePt t="80383" x="6127750" y="730250"/>
          <p14:tracePt t="80391" x="6153150" y="730250"/>
          <p14:tracePt t="80399" x="6172200" y="730250"/>
          <p14:tracePt t="80407" x="6197600" y="730250"/>
          <p14:tracePt t="80416" x="6216650" y="730250"/>
          <p14:tracePt t="80423" x="6254750" y="736600"/>
          <p14:tracePt t="80432" x="6261100" y="736600"/>
          <p14:tracePt t="80440" x="6286500" y="736600"/>
          <p14:tracePt t="80448" x="6311900" y="736600"/>
          <p14:tracePt t="80456" x="6330950" y="736600"/>
          <p14:tracePt t="80466" x="6343650" y="749300"/>
          <p14:tracePt t="80475" x="6356350" y="749300"/>
          <p14:tracePt t="80483" x="6362700" y="749300"/>
          <p14:tracePt t="80491" x="6375400" y="749300"/>
          <p14:tracePt t="80499" x="6388100" y="749300"/>
          <p14:tracePt t="80506" x="6407150" y="749300"/>
          <p14:tracePt t="80515" x="6432550" y="762000"/>
          <p14:tracePt t="80523" x="6451600" y="762000"/>
          <p14:tracePt t="80532" x="6477000" y="762000"/>
          <p14:tracePt t="80539" x="6502400" y="774700"/>
          <p14:tracePt t="80548" x="6534150" y="787400"/>
          <p14:tracePt t="80556" x="6565900" y="787400"/>
          <p14:tracePt t="80564" x="6597650" y="793750"/>
          <p14:tracePt t="80572" x="6623050" y="793750"/>
          <p14:tracePt t="80582" x="6654800" y="806450"/>
          <p14:tracePt t="80584" x="6692900" y="806450"/>
          <p14:tracePt t="80592" x="6711950" y="819150"/>
          <p14:tracePt t="80602" x="6737350" y="819150"/>
          <p14:tracePt t="80609" x="6756400" y="819150"/>
          <p14:tracePt t="80617" x="6781800" y="819150"/>
          <p14:tracePt t="80624" x="6788150" y="831850"/>
          <p14:tracePt t="80633" x="6826250" y="831850"/>
          <p14:tracePt t="80640" x="6832600" y="831850"/>
          <p14:tracePt t="80649" x="6870700" y="831850"/>
          <p14:tracePt t="80656" x="6889750" y="831850"/>
          <p14:tracePt t="80665" x="6915150" y="838200"/>
          <p14:tracePt t="80673" x="6946900" y="838200"/>
          <p14:tracePt t="80682" x="6978650" y="850900"/>
          <p14:tracePt t="80690" x="7004050" y="850900"/>
          <p14:tracePt t="80699" x="7035800" y="850900"/>
          <p14:tracePt t="80706" x="7092950" y="850900"/>
          <p14:tracePt t="80715" x="7105650" y="850900"/>
          <p14:tracePt t="80722" x="7137400" y="850900"/>
          <p14:tracePt t="80731" x="7162800" y="850900"/>
          <p14:tracePt t="80739" x="7194550" y="850900"/>
          <p14:tracePt t="80747" x="7226300" y="850900"/>
          <p14:tracePt t="80755" x="7251700" y="850900"/>
          <p14:tracePt t="80765" x="7270750" y="850900"/>
          <p14:tracePt t="80772" x="7315200" y="850900"/>
          <p14:tracePt t="80781" x="7340600" y="850900"/>
          <p14:tracePt t="80787" x="7372350" y="850900"/>
          <p14:tracePt t="80798" x="7404100" y="850900"/>
          <p14:tracePt t="80804" x="7442200" y="850900"/>
          <p14:tracePt t="80815" x="7473950" y="863600"/>
          <p14:tracePt t="80817" x="7486650" y="863600"/>
          <p14:tracePt t="80826" x="7518400" y="863600"/>
          <p14:tracePt t="80835" x="7550150" y="876300"/>
          <p14:tracePt t="80846" x="7562850" y="876300"/>
          <p14:tracePt t="80852" x="7588250" y="876300"/>
          <p14:tracePt t="80860" x="7607300" y="876300"/>
          <p14:tracePt t="80868" x="7620000" y="876300"/>
          <p14:tracePt t="80875" x="7632700" y="876300"/>
          <p14:tracePt t="80883" x="7645400" y="876300"/>
          <p14:tracePt t="80898" x="7651750" y="876300"/>
          <p14:tracePt t="80900" x="7677150" y="876300"/>
          <p14:tracePt t="80907" x="7689850" y="876300"/>
          <p14:tracePt t="80916" x="7696200" y="876300"/>
          <p14:tracePt t="80923" x="7721600" y="876300"/>
          <p14:tracePt t="80932" x="7734300" y="876300"/>
          <p14:tracePt t="80939" x="7740650" y="876300"/>
          <p14:tracePt t="80948" x="7766050" y="876300"/>
          <p14:tracePt t="80955" x="7778750" y="876300"/>
          <p14:tracePt t="80965" x="7785100" y="876300"/>
          <p14:tracePt t="80972" x="7797800" y="876300"/>
          <p14:tracePt t="80987" x="7810500" y="876300"/>
          <p14:tracePt t="81003" x="7823200" y="876300"/>
          <p14:tracePt t="81020" x="7835900" y="876300"/>
          <p14:tracePt t="81033" x="7842250" y="876300"/>
          <p14:tracePt t="81041" x="7854950" y="876300"/>
          <p14:tracePt t="81049" x="7867650" y="876300"/>
          <p14:tracePt t="81057" x="7886700" y="863600"/>
          <p14:tracePt t="81066" x="7899400" y="863600"/>
          <p14:tracePt t="81074" x="7912100" y="863600"/>
          <p14:tracePt t="81082" x="7924800" y="863600"/>
          <p14:tracePt t="81090" x="7931150" y="863600"/>
          <p14:tracePt t="81099" x="7943850" y="863600"/>
          <p14:tracePt t="81107" x="7956550" y="863600"/>
          <p14:tracePt t="81131" x="7969250" y="863600"/>
          <p14:tracePt t="81148" x="7975600" y="863600"/>
          <p14:tracePt t="81177" x="7988300" y="863600"/>
          <p14:tracePt t="81192" x="8001000" y="863600"/>
          <p14:tracePt t="81208" x="8013700" y="876300"/>
          <p14:tracePt t="81225" x="8026400" y="882650"/>
          <p14:tracePt t="81241" x="8032750" y="882650"/>
          <p14:tracePt t="81249" x="8032750" y="895350"/>
          <p14:tracePt t="81257" x="8045450" y="895350"/>
          <p14:tracePt t="81266" x="8045450" y="908050"/>
          <p14:tracePt t="81273" x="8058150" y="908050"/>
          <p14:tracePt t="81289" x="8058150" y="920750"/>
          <p14:tracePt t="81298" x="8070850" y="920750"/>
          <p14:tracePt t="81321" x="8070850" y="927100"/>
          <p14:tracePt t="81331" x="8077200" y="927100"/>
          <p14:tracePt t="81369" x="8077200" y="939800"/>
          <p14:tracePt t="81954" x="8077200" y="952500"/>
          <p14:tracePt t="81980" x="8070850" y="965200"/>
          <p14:tracePt t="82002" x="8070850" y="977900"/>
          <p14:tracePt t="82034" x="8070850" y="984250"/>
          <p14:tracePt t="82050" x="8058150" y="984250"/>
          <p14:tracePt t="82114" x="8045450" y="984250"/>
          <p14:tracePt t="82147" x="8032750" y="984250"/>
          <p14:tracePt t="82154" x="8032750" y="996950"/>
          <p14:tracePt t="82163" x="8026400" y="996950"/>
          <p14:tracePt t="82180" x="7988300" y="1009650"/>
          <p14:tracePt t="82189" x="7956550" y="1022350"/>
          <p14:tracePt t="82198" x="7912100" y="1041400"/>
          <p14:tracePt t="82206" x="7854950" y="1066800"/>
          <p14:tracePt t="82215" x="7823200" y="1085850"/>
          <p14:tracePt t="82223" x="7753350" y="1111250"/>
          <p14:tracePt t="82233" x="7689850" y="1130300"/>
          <p14:tracePt t="82240" x="7620000" y="1155700"/>
          <p14:tracePt t="82249" x="7550150" y="1174750"/>
          <p14:tracePt t="82251" x="7486650" y="1212850"/>
          <p14:tracePt t="82261" x="7416800" y="1219200"/>
          <p14:tracePt t="82270" x="7353300" y="1231900"/>
          <p14:tracePt t="82280" x="7296150" y="1244600"/>
          <p14:tracePt t="82288" x="7226300" y="1257300"/>
          <p14:tracePt t="82298" x="7162800" y="1263650"/>
          <p14:tracePt t="82299" x="7080250" y="1263650"/>
          <p14:tracePt t="82308" x="7004050" y="1276350"/>
          <p14:tracePt t="82317" x="6915150" y="1289050"/>
          <p14:tracePt t="82325" x="6845300" y="1289050"/>
          <p14:tracePt t="82333" x="6756400" y="1289050"/>
          <p14:tracePt t="82340" x="6680200" y="1289050"/>
          <p14:tracePt t="82349" x="6597650" y="1289050"/>
          <p14:tracePt t="82356" x="6578600" y="1289050"/>
          <p14:tracePt t="82365" x="6521450" y="1289050"/>
          <p14:tracePt t="82372" x="6464300" y="1301750"/>
          <p14:tracePt t="82382" x="6445250" y="1301750"/>
          <p14:tracePt t="82389" x="6407150" y="1301750"/>
          <p14:tracePt t="82398" x="6388100" y="1301750"/>
          <p14:tracePt t="82407" x="6375400" y="1301750"/>
          <p14:tracePt t="82415" x="6362700" y="1301750"/>
          <p14:tracePt t="82422" x="6356350" y="1301750"/>
          <p14:tracePt t="82431" x="6343650" y="1301750"/>
          <p14:tracePt t="82454" x="6330950" y="1301750"/>
          <p14:tracePt t="82491" x="6318250" y="1301750"/>
          <p14:tracePt t="82515" x="6311900" y="1301750"/>
          <p14:tracePt t="82531" x="6299200" y="1301750"/>
          <p14:tracePt t="82547" x="6286500" y="1301750"/>
          <p14:tracePt t="82563" x="6273800" y="1301750"/>
          <p14:tracePt t="82580" x="6261100" y="1301750"/>
          <p14:tracePt t="82596" x="6254750" y="1301750"/>
          <p14:tracePt t="82613" x="6242050" y="1301750"/>
          <p14:tracePt t="82643" x="6229350" y="1301750"/>
          <p14:tracePt t="83325" x="6216650" y="1301750"/>
          <p14:tracePt t="83357" x="6210300" y="1301750"/>
          <p14:tracePt t="83381" x="6197600" y="1301750"/>
          <p14:tracePt t="83389" x="6184900" y="1301750"/>
          <p14:tracePt t="83405" x="6172200" y="1308100"/>
          <p14:tracePt t="83415" x="6165850" y="1308100"/>
          <p14:tracePt t="83430" x="6153150" y="1308100"/>
          <p14:tracePt t="83447" x="6140450" y="1308100"/>
          <p14:tracePt t="83464" x="6127750" y="1308100"/>
          <p14:tracePt t="83485" x="6121400" y="1308100"/>
          <p14:tracePt t="83822" x="6108700" y="1308100"/>
          <p14:tracePt t="83830" x="6096000" y="1308100"/>
          <p14:tracePt t="83838" x="6083300" y="1308100"/>
          <p14:tracePt t="83847" x="6064250" y="1308100"/>
          <p14:tracePt t="83854" x="6051550" y="1308100"/>
          <p14:tracePt t="83864" x="6019800" y="1308100"/>
          <p14:tracePt t="83871" x="5994400" y="1308100"/>
          <p14:tracePt t="83880" x="5975350" y="1308100"/>
          <p14:tracePt t="83887" x="5949950" y="1308100"/>
          <p14:tracePt t="83896" x="5930900" y="1308100"/>
          <p14:tracePt t="83903" x="5905500" y="1308100"/>
          <p14:tracePt t="83913" x="5880100" y="1308100"/>
          <p14:tracePt t="83920" x="5861050" y="1308100"/>
          <p14:tracePt t="83929" x="5835650" y="1308100"/>
          <p14:tracePt t="83937" x="5829300" y="1308100"/>
          <p14:tracePt t="83944" x="5816600" y="1308100"/>
          <p14:tracePt t="83952" x="5791200" y="1308100"/>
          <p14:tracePt t="83964" x="5784850" y="1308100"/>
          <p14:tracePt t="83970" x="5772150" y="1308100"/>
          <p14:tracePt t="83980" x="5759450" y="1308100"/>
          <p14:tracePt t="83987" x="5746750" y="1308100"/>
          <p14:tracePt t="84007" x="5740400" y="13017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7100" y="892125"/>
            <a:ext cx="4098301" cy="19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>
            <a:spLocks noGrp="1"/>
          </p:cNvSpPr>
          <p:nvPr>
            <p:ph type="ctrTitle"/>
          </p:nvPr>
        </p:nvSpPr>
        <p:spPr>
          <a:xfrm>
            <a:off x="254800" y="206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fi" sz="3200" dirty="0">
                <a:solidFill>
                  <a:schemeClr val="dk2"/>
                </a:solidFill>
              </a:rPr>
              <a:t>Mitä tämä kuvaaja kertoo ja opettaa?</a:t>
            </a:r>
            <a:endParaRPr sz="3200" dirty="0"/>
          </a:p>
        </p:txBody>
      </p:sp>
      <p:sp>
        <p:nvSpPr>
          <p:cNvPr id="180" name="Google Shape;180;p31"/>
          <p:cNvSpPr txBox="1"/>
          <p:nvPr/>
        </p:nvSpPr>
        <p:spPr>
          <a:xfrm>
            <a:off x="254800" y="3226575"/>
            <a:ext cx="86328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3.    Uuden vieraslajin mahdollisimman varhainen löytäminen ja poistaminen, ennen lajin vakiintumista, on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       ratkaisevan tärkeää haittojen ennaltaehkäisyn kannalta.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 dirty="0">
                <a:solidFill>
                  <a:schemeClr val="dk1"/>
                </a:solidFill>
              </a:rPr>
              <a:t>Uuden vieraslajin kokonaan hävittäminen on käytännössä mahdollista vain rajatun ajan  – ennen kuin hävittämiseen vaadittavien henkilö- tai taloudellisten resurssien tarve kasvaa liian suureksi.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dirty="0">
                <a:solidFill>
                  <a:schemeClr val="dk1"/>
                </a:solidFill>
              </a:rPr>
              <a:t>Vieraslajien leviämistä ehkäisevät toimet vaativat vain murto-osan niistä taloudellisista ja 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solidFill>
                  <a:schemeClr val="dk1"/>
                </a:solidFill>
              </a:rPr>
              <a:t>         henkilöresursseista, joita laajalle levinneen vieraslajin hallinta vaatisi.</a:t>
            </a:r>
            <a:r>
              <a:rPr lang="fi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31"/>
          <p:cNvSpPr txBox="1"/>
          <p:nvPr/>
        </p:nvSpPr>
        <p:spPr>
          <a:xfrm>
            <a:off x="149700" y="892125"/>
            <a:ext cx="4422300" cy="255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i" dirty="0"/>
              <a:t>Vieraslajin torjunnasta/hallinnasta ja sen aiheuttaman haitasta syntyvät kustannukset kasvavat lajin vakiintuessa ja levitessä uusille alueille.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fi" dirty="0"/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i" dirty="0"/>
              <a:t>2.   Jos vieraslaji leviää tarpeeksi laajalle, voidaan   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i" dirty="0"/>
              <a:t>      joutua luopumaan tavoitteesta hävittää laji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i" dirty="0"/>
              <a:t>      kokonaan ja pyrkiä hidastamaan jatkoleviämistä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i" dirty="0"/>
              <a:t>      tai estämään leviäminen arvokkaille luonto- tai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i" dirty="0"/>
              <a:t>      muille kohteille.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Ääni 4">
            <a:hlinkClick r:id="" action="ppaction://media"/>
            <a:extLst>
              <a:ext uri="{FF2B5EF4-FFF2-40B4-BE49-F238E27FC236}">
                <a16:creationId xmlns:a16="http://schemas.microsoft.com/office/drawing/2014/main" id="{983F4857-6B96-A32C-C40F-8758EDE35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49"/>
    </mc:Choice>
    <mc:Fallback xmlns="">
      <p:transition spd="slow" advTm="6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Keinoja ennaltaehkäistä vieraslajien leviämistä</a:t>
            </a:r>
            <a:endParaRPr/>
          </a:p>
        </p:txBody>
      </p:sp>
      <p:sp>
        <p:nvSpPr>
          <p:cNvPr id="187" name="Google Shape;18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73700" cy="36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i" sz="1500" dirty="0"/>
              <a:t>Kun ostat multaa tai kasvualustaa, tarkista myyjältä ettei ottopaikalla kasva vieraskasvi- tai eläinlajeja.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 dirty="0"/>
              <a:t>Vältä istuttamasta mitään vieraslajia*, jos mahdollista, ja suosi niiden sijasta alueelle/maalle alkuperäistä kasvilajistoa ja turvalliseksi tiedettyjä lajikkeita. </a:t>
            </a:r>
            <a:endParaRPr sz="15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 dirty="0"/>
              <a:t>Kiinnitä huomiota käyttämiesi vieraslajien lisääntymistapaan (siemenestä vai kasvullisesti) ja -potentiaaliin. Pystyisikö laji leviämään tehokkaasti luonnossa viljely- tai puutarhakarkulaisena?</a:t>
            </a:r>
            <a:endParaRPr dirty="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fi" sz="1500" dirty="0"/>
              <a:t>Tarkista maahantuodut istutustaimet vieraslajien varalta ja puhdista tarvittaessa mullasta ennen istuttamista, näin vältetään siementen ja munien levittämistä. Jos mahdollista, pidä maahantuotua erää erillään muista kasveista ja tarkkaile mahdollisten vieraslajien varalta.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 dirty="0"/>
              <a:t>Jos teet maastotöitä kohteessa jossa kasvaa vieraskasvilajeja, varmista että käyttämäsi kalusto ja jalkineet on puhdistettu ennen siirtymistä seuraavaan kohteeseen.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 dirty="0"/>
              <a:t>Puhdista vene, venetraileri ja kalastusvälineet niihin tarttuneesta orgaanisesta materiaalista ennen kuin siirrät ne toiseen vesistöön.</a:t>
            </a:r>
            <a:endParaRPr sz="1500" dirty="0"/>
          </a:p>
        </p:txBody>
      </p:sp>
      <p:sp>
        <p:nvSpPr>
          <p:cNvPr id="188" name="Google Shape;188;p32"/>
          <p:cNvSpPr txBox="1"/>
          <p:nvPr/>
        </p:nvSpPr>
        <p:spPr>
          <a:xfrm>
            <a:off x="-64175" y="4703625"/>
            <a:ext cx="889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/>
              <a:t>* Riski, joka tulee viiveestä vieraslajin saapumisen ja mahdollisesti haitalliseksi osoittautumisen välillä (luento 3)</a:t>
            </a:r>
            <a:endParaRPr sz="1200"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FB164711-DEFB-52FC-CF7C-F70066A0B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1"/>
    </mc:Choice>
    <mc:Fallback xmlns="">
      <p:transition spd="slow" advTm="7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Keinoja ennaltaehkäistä vieraslajien leviämistä</a:t>
            </a: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73700" cy="36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 b="1" dirty="0"/>
              <a:t>Pihan/puutarhan tai istutusten suojaaminen vieraslajeilta</a:t>
            </a:r>
            <a:endParaRPr sz="1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 dirty="0"/>
              <a:t>Kupariteippi tai kuparinen este ruukuissa tai istutuslaatikoissa estää espanjansiruetanoiden ja muiden etanalajien pääsemistä hyötykasvien kimppuun.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 dirty="0"/>
              <a:t>Jos alueella on havaittu espanjansiruetanoita, poista tontilta maassa olevat laudat, lehtikasat tai muut varjoisat ja kosteana pysyvät paikat joissa etanat voisivat piileskellä tai munia.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 dirty="0"/>
              <a:t>Voit suojata kukkaistutukset, marjapensaat tai puuntaimet villikaniineilta ja valkohäntäkauriilta käyttämällä tukevaa verkkoa tai muuta estettä.</a:t>
            </a:r>
            <a:endParaRPr sz="1500" dirty="0"/>
          </a:p>
        </p:txBody>
      </p:sp>
      <p:pic>
        <p:nvPicPr>
          <p:cNvPr id="5" name="Ääni 4">
            <a:hlinkClick r:id="" action="ppaction://media"/>
            <a:extLst>
              <a:ext uri="{FF2B5EF4-FFF2-40B4-BE49-F238E27FC236}">
                <a16:creationId xmlns:a16="http://schemas.microsoft.com/office/drawing/2014/main" id="{5EDF1F49-2538-F16C-BAEA-8DD147A44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87"/>
    </mc:Choice>
    <mc:Fallback xmlns="">
      <p:transition spd="slow" advTm="4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Toistuva vieraslajitietoa levittävä viestintä on tärkein työkalu vieraslajien pysäyttämisessä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i" sz="1600"/>
              <a:t>Maailmanlaajuisesti viestintätoimien katsotaan olevan avainasemassa vieraslajien leviämisen hillinnässä sekä torjunta-aktiivisuuden lisäämisessä. Alueen asukkaille on tärkeää jakaa tietoa vieraslajien vaikutuksista ja leviämistavoista, hyvistä vieraslajeja korvaavista kasvilajeista sekä vieraslajijätteen oikeasta käsittelystä. Asukkaita on myös tärkeää pyytää ilmoittamaan aina vieraslajihavainnoistaan.</a:t>
            </a:r>
            <a:endParaRPr sz="16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Keinoja ennaltaehkäistä vieraslajien leviämistä</a:t>
            </a:r>
            <a:endParaRPr/>
          </a:p>
        </p:txBody>
      </p:sp>
      <p:pic>
        <p:nvPicPr>
          <p:cNvPr id="5" name="Ääni 4">
            <a:hlinkClick r:id="" action="ppaction://media"/>
            <a:extLst>
              <a:ext uri="{FF2B5EF4-FFF2-40B4-BE49-F238E27FC236}">
                <a16:creationId xmlns:a16="http://schemas.microsoft.com/office/drawing/2014/main" id="{ED03EE0D-A5FE-769D-4DFB-D71C6119C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1"/>
    </mc:Choice>
    <mc:Fallback xmlns="">
      <p:transition spd="slow" advTm="3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>
            <a:spLocks noGrp="1"/>
          </p:cNvSpPr>
          <p:nvPr>
            <p:ph type="subTitle" idx="1"/>
          </p:nvPr>
        </p:nvSpPr>
        <p:spPr>
          <a:xfrm>
            <a:off x="749562" y="2175450"/>
            <a:ext cx="7644876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 dirty="0"/>
              <a:t>4.5. Uuden vieraslajin varhainen havaitseminen</a:t>
            </a:r>
            <a:endParaRPr dirty="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192ABE86-EDB8-78EE-6581-A723D858A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"/>
    </mc:Choice>
    <mc:Fallback xmlns="">
      <p:transition spd="slow" advTm="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Mitä tehdä, jos luulet löytäneesi uuden vieraslajin?</a:t>
            </a:r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Mikäli kyseessä on Suomelle uusi vieraslajiluetteloihin kuuluva tai muuten haitalliseksi tiedetty vieraslaji, alueen ELY-keskus alkaa tutkimaan asiaa, arvioi tilanteen ja toimii vieraslajin jatkoleviämisen estämiseksi, tarvittaessa yhteistyössä muiden viranomaisten kanssa.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Esimerkki: Paimiolaisesta uimalammesta (Vars-Suomi) tehtiin kesäkuussa 2021 ensimmäinen havainto EU-vieraslajiluetteloon kuuluvasta vesikasvi kiehkuravesirutosta. Jatkoselvityksissä todennäköisesti akvaariosta peräisin olevaa lajia löytyi myös muistakin lammista Paimiosta ja Paraisilta.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ELY-keskus teki päätöksen torjunnasta, ja 2021–2022 lajia on poistettu lampien pohjasta ammattisukeltajien avulla. Jäsenmaana Suomi on ilmoittanut EU:lle löydöksestä.</a:t>
            </a:r>
            <a:endParaRPr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F5EE2366-C3FD-D1D8-1551-7D891E988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6"/>
    </mc:Choice>
    <mc:Fallback xmlns="">
      <p:transition spd="slow" advTm="53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Mitä tehdä, jos luulet löytäneesi uuden vieraslajin?</a:t>
            </a:r>
            <a:endParaRPr/>
          </a:p>
        </p:txBody>
      </p:sp>
      <p:sp>
        <p:nvSpPr>
          <p:cNvPr id="217" name="Google Shape;21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Ota kohteesta kuvia, yleiskuva ja lähempää selkeistä tuntomerkeistä kuten lehdistä, kukinnosta, varresta tai muista huomattavista tuntomerkeistä. Lähetä havainto kuvineen sekä sijainti- ja yhteystietoineen vieraslajit.fi-sivulta löytyvällä havaintolomakkeella.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Jos kyseessä on hyönteis- tai muu pienikokoinen laji, pyri saamaan yksi tai useampi elävä tai kuollut yksilö talteen kannelliseen purkkiin ja lisää kanteen tarvittaessa ilmareikiä.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Ilmoita havainnostasi eteenpäin työnantajallesi, kunnan ympäristöviranomaiselle sekä ELY-keskusten ympäristöasioiden asiakaspalveluun</a:t>
            </a:r>
            <a:r>
              <a:rPr lang="fi" sz="2000">
                <a:solidFill>
                  <a:srgbClr val="FF0000"/>
                </a:solidFill>
              </a:rPr>
              <a:t>*</a:t>
            </a:r>
            <a:r>
              <a:rPr lang="fi"/>
              <a:t>, ja pyydä asiantuntijalta varmistusta epäillyn havainnon lajinmäärityksestä.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90000"/>
              <a:buChar char="●"/>
            </a:pPr>
            <a:r>
              <a:rPr lang="fi"/>
              <a:t>Jos löydät mielestäsi uuden kala- tai rapulajin, ilmoita siitä kalahavaintojen ilmoituslomakkeella</a:t>
            </a:r>
            <a:r>
              <a:rPr lang="fi" sz="2000">
                <a:solidFill>
                  <a:srgbClr val="FF0000"/>
                </a:solidFill>
              </a:rPr>
              <a:t>**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218" name="Google Shape;218;p37"/>
          <p:cNvSpPr txBox="1"/>
          <p:nvPr/>
        </p:nvSpPr>
        <p:spPr>
          <a:xfrm>
            <a:off x="397050" y="4356965"/>
            <a:ext cx="4605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solidFill>
                  <a:srgbClr val="FF0000"/>
                </a:solidFill>
              </a:rPr>
              <a:t>*</a:t>
            </a:r>
            <a:r>
              <a:rPr lang="fi" dirty="0"/>
              <a:t> </a:t>
            </a:r>
            <a:r>
              <a:rPr lang="fi" sz="1500" u="sng" dirty="0">
                <a:solidFill>
                  <a:schemeClr val="hlink"/>
                </a:solidFill>
                <a:hlinkClick r:id="rId5"/>
              </a:rPr>
              <a:t>https://www.ely-keskus.fi/ymparistoasiakaspalvelu</a:t>
            </a:r>
            <a:r>
              <a:rPr lang="fi" sz="1500" dirty="0"/>
              <a:t> </a:t>
            </a:r>
            <a:endParaRPr sz="1500" dirty="0"/>
          </a:p>
        </p:txBody>
      </p:sp>
      <p:sp>
        <p:nvSpPr>
          <p:cNvPr id="219" name="Google Shape;219;p37"/>
          <p:cNvSpPr txBox="1"/>
          <p:nvPr/>
        </p:nvSpPr>
        <p:spPr>
          <a:xfrm>
            <a:off x="322908" y="4629483"/>
            <a:ext cx="3471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solidFill>
                  <a:srgbClr val="FF0000"/>
                </a:solidFill>
              </a:rPr>
              <a:t>** </a:t>
            </a:r>
            <a:r>
              <a:rPr lang="fi" sz="1500" u="sng" dirty="0">
                <a:solidFill>
                  <a:schemeClr val="hlink"/>
                </a:solidFill>
                <a:hlinkClick r:id="rId6"/>
              </a:rPr>
              <a:t>https://kalahavainnot.luke.fi/lomake</a:t>
            </a:r>
            <a:r>
              <a:rPr lang="fi" sz="1500" dirty="0"/>
              <a:t> </a:t>
            </a:r>
            <a:endParaRPr sz="1500" dirty="0"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25A6AD70-F52C-0EEE-7D3C-37F60884A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89"/>
    </mc:Choice>
    <mc:Fallback xmlns="">
      <p:transition spd="slow" advTm="53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/>
              <a:t>Lisätietoa luentoon liittyen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b="1"/>
              <a:t>Vieraslajit.fi – Miten vieraslajit leviävät?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Suomeksi – </a:t>
            </a:r>
            <a:r>
              <a:rPr lang="fi" u="sng">
                <a:solidFill>
                  <a:schemeClr val="hlink"/>
                </a:solidFill>
                <a:hlinkClick r:id="rId5"/>
              </a:rPr>
              <a:t>https://vieraslajit.fi/info/i-1215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Ruotsiksi – </a:t>
            </a:r>
            <a:r>
              <a:rPr lang="fi" u="sng">
                <a:solidFill>
                  <a:schemeClr val="hlink"/>
                </a:solidFill>
                <a:hlinkClick r:id="rId6"/>
              </a:rPr>
              <a:t>https://vieraslajit.fi/info/i-2450</a:t>
            </a:r>
            <a:r>
              <a:rPr lang="fi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D2431F6E-3689-29AE-8C70-B24C855EE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4"/>
    </mc:Choice>
    <mc:Fallback xmlns="">
      <p:transition spd="slow" advTm="1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03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Mitä opit tällä luennolla?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1200"/>
              </a:spcAft>
              <a:buSzPts val="1800"/>
              <a:buChar char="●"/>
            </a:pPr>
            <a:r>
              <a:rPr lang="fi" dirty="0"/>
              <a:t>Opit tunnistamaan vieraslajien leviämisväyliä ja -tapoja muualta maailmasta Suomeen ja Suomen rajojen sisäpuolella.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 dirty="0"/>
              <a:t>Ymmärrät, miten voit ottaa huomioon ja ennaltaehkäistä vieraslajien leviämistä omassa työssäsi tehtävillä valinnoilla.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A6CFFFCE-CC6B-F3C0-D6B7-7D79AC0EE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7"/>
    </mc:Choice>
    <mc:Fallback xmlns="">
      <p:transition spd="slow" advTm="1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Yhteenvetoa opitusta</a:t>
            </a:r>
            <a:endParaRPr/>
          </a:p>
        </p:txBody>
      </p:sp>
      <p:sp>
        <p:nvSpPr>
          <p:cNvPr id="231" name="Google Shape;231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457200" lvl="0" indent="-324671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 sz="3782" dirty="0"/>
              <a:t>Vieraslajit ovat levinneet ihmistoiminnan mukana ympäri maailmaa pitkälti kansainvälisen tavaraliikenteen mukana.</a:t>
            </a:r>
            <a:endParaRPr sz="3782" dirty="0"/>
          </a:p>
          <a:p>
            <a:pPr marL="457200" lvl="0" indent="-324671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 sz="3782" dirty="0"/>
              <a:t>Vieraslajit päätyvät uusilla alueillaan luontoon joko </a:t>
            </a:r>
            <a:r>
              <a:rPr lang="fi" sz="3782" b="1" dirty="0"/>
              <a:t>tarkoituksella</a:t>
            </a:r>
            <a:r>
              <a:rPr lang="fi" sz="3782" dirty="0"/>
              <a:t> (vapautettuna tai karkaamalla hallinnasta), </a:t>
            </a:r>
            <a:r>
              <a:rPr lang="fi" sz="3782" b="1" dirty="0"/>
              <a:t>tahattomasti</a:t>
            </a:r>
            <a:r>
              <a:rPr lang="fi" sz="3782" dirty="0"/>
              <a:t> (kulkeutuminen rahdin, rahtialuksen tai matkustajien mukana) tai </a:t>
            </a:r>
            <a:r>
              <a:rPr lang="fi" sz="3782" b="1" dirty="0"/>
              <a:t>omin voimin</a:t>
            </a:r>
            <a:r>
              <a:rPr lang="fi" sz="3782" dirty="0"/>
              <a:t> lähialueelta sinne päätyneenä vieraslajina.</a:t>
            </a:r>
            <a:endParaRPr sz="3782" dirty="0"/>
          </a:p>
          <a:p>
            <a:pPr marL="457200" lvl="0" indent="-324671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 sz="3782" dirty="0"/>
              <a:t>Suomeen vieraslajit leviävät niin ikään tavara- ja matkustajaliikenteen mukana.</a:t>
            </a:r>
            <a:endParaRPr sz="3782" dirty="0"/>
          </a:p>
          <a:p>
            <a:pPr marL="457200" lvl="0" indent="-324671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 sz="3782" dirty="0"/>
              <a:t>Suomen sisällä vieraslajit leviävät ihmisen tarkoituksella tai vahingossa levittäminä sekä omin voimin tie-, rautatie- ja vesiliikenneväyliä pitkin tai tuulen, eläinten sekä virtaavan veden kuljettamana. </a:t>
            </a:r>
          </a:p>
          <a:p>
            <a:pPr marL="457200" lvl="0" indent="-324671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 sz="3782" dirty="0"/>
              <a:t>Vieraslajien leviämisväylien ja -tapojen tunteminen on olennaista vieraslajien torjunnan tai leviämisen ennaltaehkäisyn onnistumiseksi.</a:t>
            </a:r>
            <a:endParaRPr sz="3782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45FB651D-9B2A-19AE-B575-538E4DC2B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28"/>
    </mc:Choice>
    <mc:Fallback xmlns="">
      <p:transition spd="slow" advTm="5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AA8E68-AC70-CD37-F2CE-B4A0E5BF3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036" y="2254149"/>
            <a:ext cx="4906812" cy="1105695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Life on Euroopan unionin rahoitusjärjestelmä, jonka tarkoituksena on kehittää yhteistä ympäristöpolitiikkaa ja lainsäädäntöä tukemalla luonnonsuojelu- ja ympäristöhankkeita eri puolilla Eurooppaa. </a:t>
            </a:r>
          </a:p>
          <a:p>
            <a:pPr algn="just"/>
            <a:endParaRPr lang="fi-FI" sz="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14300" indent="0" algn="just">
              <a:buNone/>
            </a:pPr>
            <a:r>
              <a:rPr lang="fi-FI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VieKas</a:t>
            </a:r>
            <a:r>
              <a:rPr lang="fi-FI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LIFE (2018–2023) on Suomen luonnonsuojeluliiton vetämä haitallisiin vieraslajeihin keskittyvä hanke, jonka tavoitteena on lisätä suomalaisten kuntien ja asukkaiden vieraslajitietoisuutta sekä edistää vieraslajien kartoitus- ja torjuntatoimintaa.</a:t>
            </a:r>
            <a:endParaRPr lang="fi-FI" sz="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eorgia" panose="02040502050405020303" pitchFamily="18" charset="0"/>
            </a:endParaRPr>
          </a:p>
          <a:p>
            <a:pPr algn="just"/>
            <a:endParaRPr lang="fi-FI" sz="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eorgia" panose="02040502050405020303" pitchFamily="18" charset="0"/>
            </a:endParaRPr>
          </a:p>
          <a:p>
            <a:pPr marL="114300" indent="0" algn="just">
              <a:buNone/>
            </a:pP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Tämän kurssin luentojen sisältö ja muu hankkeen tekemä viestintä edustaa ainoastaan Suomen luonnonsuojeluliiton koordinoiman </a:t>
            </a:r>
            <a:r>
              <a:rPr lang="fi-FI" sz="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VieKas</a:t>
            </a: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 LIFE -hankkeen näkemyksiä. </a:t>
            </a:r>
            <a:r>
              <a:rPr lang="fi-FI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CINEA</a:t>
            </a: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/Euroopan komissio ei ole </a:t>
            </a:r>
            <a:r>
              <a:rPr lang="fi-FI" sz="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vastuussa </a:t>
            </a:r>
            <a:r>
              <a:rPr lang="fi-FI" sz="8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kurssin</a:t>
            </a:r>
            <a:r>
              <a:rPr lang="fi-FI" sz="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sisältämän informaation mahdollisesta käytöstä.</a:t>
            </a:r>
            <a:endParaRPr lang="fi-FI" sz="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B541567-166F-8BB2-105B-820EEDD47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55" t="18087" r="18464" b="18685"/>
          <a:stretch/>
        </p:blipFill>
        <p:spPr>
          <a:xfrm>
            <a:off x="5012468" y="4335973"/>
            <a:ext cx="589834" cy="58839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7C659E0-594E-50EC-85B6-4867DB3A9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915" y="4503009"/>
            <a:ext cx="1042748" cy="35811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8FED4C9-CD15-FA9D-8613-31DAF64DE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485" y="4329617"/>
            <a:ext cx="1300359" cy="68185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B0E3D9D-D5A0-AC79-2C9D-FDFB080C8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6929" y="2358381"/>
            <a:ext cx="1004002" cy="72300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A5DBFFBA-F952-C9B4-ED92-817519152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43" y="3474754"/>
            <a:ext cx="3220278" cy="557843"/>
          </a:xfrm>
          <a:prstGeom prst="rect">
            <a:avLst/>
          </a:prstGeom>
        </p:spPr>
      </p:pic>
      <p:pic>
        <p:nvPicPr>
          <p:cNvPr id="25" name="Kuva 2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036C10A-6BC1-EF88-68DC-BAF4C11A71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6515" y="4503009"/>
            <a:ext cx="1348349" cy="421359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D16CA891-B211-5382-E1C0-1A6AB3F97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76" t="2257" r="1192" b="8601"/>
          <a:stretch/>
        </p:blipFill>
        <p:spPr>
          <a:xfrm>
            <a:off x="670063" y="4260303"/>
            <a:ext cx="880245" cy="690490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DB5676C-28AF-CB93-73BE-D879EF16A2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152" y="2358381"/>
            <a:ext cx="1856162" cy="530332"/>
          </a:xfrm>
          <a:prstGeom prst="rect">
            <a:avLst/>
          </a:prstGeom>
        </p:spPr>
      </p:pic>
      <p:pic>
        <p:nvPicPr>
          <p:cNvPr id="33" name="Kuva 32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DEC69C7-2134-CF1A-76AE-48AB8675DD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0931" y="4481846"/>
            <a:ext cx="1134924" cy="400443"/>
          </a:xfrm>
          <a:prstGeom prst="rect">
            <a:avLst/>
          </a:prstGeom>
        </p:spPr>
      </p:pic>
      <p:pic>
        <p:nvPicPr>
          <p:cNvPr id="38" name="Kuva 37" descr="Kuva, joka sisältää kohteen ulko, ruoho, taivas, puu&#10;&#10;Kuvaus luotu automaattisesti">
            <a:extLst>
              <a:ext uri="{FF2B5EF4-FFF2-40B4-BE49-F238E27FC236}">
                <a16:creationId xmlns:a16="http://schemas.microsoft.com/office/drawing/2014/main" id="{DD925DFE-FECD-9023-9CE2-0F7E68A8621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46005"/>
          <a:stretch/>
        </p:blipFill>
        <p:spPr>
          <a:xfrm>
            <a:off x="0" y="-1180315"/>
            <a:ext cx="9136841" cy="3288107"/>
          </a:xfrm>
          <a:prstGeom prst="rect">
            <a:avLst/>
          </a:prstGeom>
        </p:spPr>
      </p:pic>
      <p:sp>
        <p:nvSpPr>
          <p:cNvPr id="39" name="Tekstiruutu 38">
            <a:extLst>
              <a:ext uri="{FF2B5EF4-FFF2-40B4-BE49-F238E27FC236}">
                <a16:creationId xmlns:a16="http://schemas.microsoft.com/office/drawing/2014/main" id="{644AB408-AB19-CB49-A8E4-0A2E55986FA0}"/>
              </a:ext>
            </a:extLst>
          </p:cNvPr>
          <p:cNvSpPr txBox="1"/>
          <p:nvPr/>
        </p:nvSpPr>
        <p:spPr>
          <a:xfrm>
            <a:off x="386143" y="2942843"/>
            <a:ext cx="1842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err="1">
                <a:solidFill>
                  <a:srgbClr val="548531"/>
                </a:solidFill>
              </a:rPr>
              <a:t>Finvasive</a:t>
            </a:r>
            <a:r>
              <a:rPr lang="fi-FI" sz="800" dirty="0">
                <a:solidFill>
                  <a:srgbClr val="548531"/>
                </a:solidFill>
              </a:rPr>
              <a:t> LIFE LIFE17/NAT/FI/0528</a:t>
            </a: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61B74699-68A4-A1A3-8CEA-6554AED5F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8"/>
    </mc:Choice>
    <mc:Fallback xmlns="">
      <p:transition spd="slow" advTm="2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090050" y="1907850"/>
            <a:ext cx="696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/>
              <a:t>4.1. Vieraslajien leviäminen maailmalla</a:t>
            </a:r>
            <a:endParaRPr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3C6BF5C2-99DB-CADC-C545-ED6FACD34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8"/>
    </mc:Choice>
    <mc:Fallback xmlns="">
      <p:transition spd="slow" advTm="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Miten vieraslajit leviävät maailmalla?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Vieraslajit leviävät maasta ja maanosasta toiseen ihmisen tietoisella tai tahattomalla myötävaikutuksella.</a:t>
            </a:r>
            <a:endParaRPr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Hyötykasveja kuljetetaan maasta ja maanosasta toiseen viljelyyn tai puutarha- ja huonekasveiksi, ruoaksi kasvatusta varten, nisäkkäitä tarhattavaksi tai riistalajeiksi, sekä suuri määrä eläinlajeja lemmikeiksi tai koe-eläimiksi. Kasvi- ja eläinlajit voivat myös kulkeutua rahdin salamatkustajina tai ihmisen luomia kulkuväyliä pitkin.</a:t>
            </a:r>
            <a:endParaRPr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Kansainvälinen kauppa ja lisääntyneet kuljetusväylät merellä, maalla ja ilmassa ovat johtaneet vieraslajien vahvasti lisääntyneeseen leviämiseen.</a:t>
            </a:r>
            <a:endParaRPr/>
          </a:p>
          <a:p>
            <a:pPr marL="457200" lvl="0" indent="-334327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fi"/>
              <a:t>Verkkokaupat mahdollistavat elävien kasvien, niiden siementen tai eläinten tilaamisen lähes mihin vain.</a:t>
            </a:r>
            <a:endParaRPr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2F2A69CA-981F-8D6B-AF0A-CC1048580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4"/>
    </mc:Choice>
    <mc:Fallback xmlns="">
      <p:transition spd="slow" advTm="5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rtta, teksti, atlas&#10;&#10;Kuvaus luotu automaattisesti">
            <a:extLst>
              <a:ext uri="{FF2B5EF4-FFF2-40B4-BE49-F238E27FC236}">
                <a16:creationId xmlns:a16="http://schemas.microsoft.com/office/drawing/2014/main" id="{BB04D4B1-F483-C7D8-C1F3-3F7CF4D4C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140" b="130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Kuva 7" descr="Lentokone tasaisella täytöllä">
            <a:extLst>
              <a:ext uri="{FF2B5EF4-FFF2-40B4-BE49-F238E27FC236}">
                <a16:creationId xmlns:a16="http://schemas.microsoft.com/office/drawing/2014/main" id="{74447879-A623-CD12-BCB0-C71774274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57667">
            <a:off x="2700411" y="4303971"/>
            <a:ext cx="934902" cy="934902"/>
          </a:xfrm>
          <a:prstGeom prst="rect">
            <a:avLst/>
          </a:prstGeom>
        </p:spPr>
      </p:pic>
      <p:pic>
        <p:nvPicPr>
          <p:cNvPr id="14" name="Kuva 13" descr="Rahti ääriviiva">
            <a:extLst>
              <a:ext uri="{FF2B5EF4-FFF2-40B4-BE49-F238E27FC236}">
                <a16:creationId xmlns:a16="http://schemas.microsoft.com/office/drawing/2014/main" id="{EAF0E7F9-221B-AFA5-43D4-A88C79AB4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52667" y="3993929"/>
            <a:ext cx="457200" cy="457200"/>
          </a:xfrm>
          <a:prstGeom prst="rect">
            <a:avLst/>
          </a:prstGeom>
        </p:spPr>
      </p:pic>
      <p:pic>
        <p:nvPicPr>
          <p:cNvPr id="16" name="Kuva 15" descr="Rahti tasaisella täytöllä">
            <a:extLst>
              <a:ext uri="{FF2B5EF4-FFF2-40B4-BE49-F238E27FC236}">
                <a16:creationId xmlns:a16="http://schemas.microsoft.com/office/drawing/2014/main" id="{6066DEDB-37D0-546F-EA2A-3B33754B7C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818258">
            <a:off x="3136641" y="2260056"/>
            <a:ext cx="457200" cy="457200"/>
          </a:xfrm>
          <a:prstGeom prst="rect">
            <a:avLst/>
          </a:prstGeom>
        </p:spPr>
      </p:pic>
      <p:pic>
        <p:nvPicPr>
          <p:cNvPr id="20" name="Kuva 19" descr="Vaellus tasaisella täytöllä">
            <a:extLst>
              <a:ext uri="{FF2B5EF4-FFF2-40B4-BE49-F238E27FC236}">
                <a16:creationId xmlns:a16="http://schemas.microsoft.com/office/drawing/2014/main" id="{D3F5D04D-DD80-99CF-4403-E03C3DAF4E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88874" y="1343985"/>
            <a:ext cx="377905" cy="360546"/>
          </a:xfrm>
          <a:prstGeom prst="rect">
            <a:avLst/>
          </a:prstGeom>
        </p:spPr>
      </p:pic>
      <p:pic>
        <p:nvPicPr>
          <p:cNvPr id="22" name="Kuva 21" descr="Lelujuna tasaisella täytöllä">
            <a:extLst>
              <a:ext uri="{FF2B5EF4-FFF2-40B4-BE49-F238E27FC236}">
                <a16:creationId xmlns:a16="http://schemas.microsoft.com/office/drawing/2014/main" id="{2CAECF5C-E586-7ADE-97EA-86B9E47930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5438203" y="4537005"/>
            <a:ext cx="457199" cy="440454"/>
          </a:xfrm>
          <a:prstGeom prst="rect">
            <a:avLst/>
          </a:prstGeom>
        </p:spPr>
      </p:pic>
      <p:pic>
        <p:nvPicPr>
          <p:cNvPr id="26" name="Kuva 25" descr="Kuorma-auto ääriviiva">
            <a:extLst>
              <a:ext uri="{FF2B5EF4-FFF2-40B4-BE49-F238E27FC236}">
                <a16:creationId xmlns:a16="http://schemas.microsoft.com/office/drawing/2014/main" id="{5AE60D90-C31C-1FE2-39E3-E2C1BD4352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6107749" y="3163751"/>
            <a:ext cx="436110" cy="436110"/>
          </a:xfrm>
          <a:prstGeom prst="rect">
            <a:avLst/>
          </a:prstGeom>
        </p:spPr>
      </p:pic>
      <p:pic>
        <p:nvPicPr>
          <p:cNvPr id="28" name="Kuva 27" descr="Kuorma-auto tasaisella täytöllä">
            <a:extLst>
              <a:ext uri="{FF2B5EF4-FFF2-40B4-BE49-F238E27FC236}">
                <a16:creationId xmlns:a16="http://schemas.microsoft.com/office/drawing/2014/main" id="{4DCEBDB6-21F9-3E33-4BB2-17EACC6123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78738" y="444079"/>
            <a:ext cx="439862" cy="461401"/>
          </a:xfrm>
          <a:prstGeom prst="rect">
            <a:avLst/>
          </a:prstGeom>
        </p:spPr>
      </p:pic>
      <p:pic>
        <p:nvPicPr>
          <p:cNvPr id="29" name="Kuva 28" descr="Vaellus ääriviiva">
            <a:extLst>
              <a:ext uri="{FF2B5EF4-FFF2-40B4-BE49-F238E27FC236}">
                <a16:creationId xmlns:a16="http://schemas.microsoft.com/office/drawing/2014/main" id="{1508D56B-B757-3644-DE55-AF2614707E9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5875909" y="3842894"/>
            <a:ext cx="315532" cy="332783"/>
          </a:xfrm>
          <a:prstGeom prst="rect">
            <a:avLst/>
          </a:prstGeom>
        </p:spPr>
      </p:pic>
      <p:sp>
        <p:nvSpPr>
          <p:cNvPr id="31" name="Alanuoli 30">
            <a:extLst>
              <a:ext uri="{FF2B5EF4-FFF2-40B4-BE49-F238E27FC236}">
                <a16:creationId xmlns:a16="http://schemas.microsoft.com/office/drawing/2014/main" id="{984775F5-6DBC-E332-C480-2C0070CE8D01}"/>
              </a:ext>
            </a:extLst>
          </p:cNvPr>
          <p:cNvSpPr/>
          <p:nvPr/>
        </p:nvSpPr>
        <p:spPr>
          <a:xfrm rot="16813861" flipH="1">
            <a:off x="4079357" y="462929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Alanuoli 31">
            <a:extLst>
              <a:ext uri="{FF2B5EF4-FFF2-40B4-BE49-F238E27FC236}">
                <a16:creationId xmlns:a16="http://schemas.microsoft.com/office/drawing/2014/main" id="{7D91E1CC-D0AC-238B-AA6C-822E6F2CACAD}"/>
              </a:ext>
            </a:extLst>
          </p:cNvPr>
          <p:cNvSpPr/>
          <p:nvPr/>
        </p:nvSpPr>
        <p:spPr>
          <a:xfrm rot="6123384" flipH="1">
            <a:off x="5667278" y="2799795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Alanuoli 34">
            <a:extLst>
              <a:ext uri="{FF2B5EF4-FFF2-40B4-BE49-F238E27FC236}">
                <a16:creationId xmlns:a16="http://schemas.microsoft.com/office/drawing/2014/main" id="{F909CEB1-AA8F-74BC-B28F-D4619748FE07}"/>
              </a:ext>
            </a:extLst>
          </p:cNvPr>
          <p:cNvSpPr/>
          <p:nvPr/>
        </p:nvSpPr>
        <p:spPr>
          <a:xfrm rot="13166079" flipH="1">
            <a:off x="3747101" y="1639434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6" name="Kuva 35" descr="Lentokone ääriviiva">
            <a:extLst>
              <a:ext uri="{FF2B5EF4-FFF2-40B4-BE49-F238E27FC236}">
                <a16:creationId xmlns:a16="http://schemas.microsoft.com/office/drawing/2014/main" id="{7321C74D-52F0-196B-6C0D-41FE061FE4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4251636">
            <a:off x="1198747" y="3197424"/>
            <a:ext cx="960110" cy="960110"/>
          </a:xfrm>
          <a:prstGeom prst="rect">
            <a:avLst/>
          </a:prstGeom>
        </p:spPr>
      </p:pic>
      <p:sp>
        <p:nvSpPr>
          <p:cNvPr id="37" name="Alanuoli 36">
            <a:extLst>
              <a:ext uri="{FF2B5EF4-FFF2-40B4-BE49-F238E27FC236}">
                <a16:creationId xmlns:a16="http://schemas.microsoft.com/office/drawing/2014/main" id="{7DE99B6C-9845-D7FA-3AAF-49EC558BF24C}"/>
              </a:ext>
            </a:extLst>
          </p:cNvPr>
          <p:cNvSpPr/>
          <p:nvPr/>
        </p:nvSpPr>
        <p:spPr>
          <a:xfrm rot="12660432" flipH="1">
            <a:off x="2882259" y="3269081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Alanuoli 38">
            <a:extLst>
              <a:ext uri="{FF2B5EF4-FFF2-40B4-BE49-F238E27FC236}">
                <a16:creationId xmlns:a16="http://schemas.microsoft.com/office/drawing/2014/main" id="{3822D4C4-E760-8994-4532-D0D0D10C6E4E}"/>
              </a:ext>
            </a:extLst>
          </p:cNvPr>
          <p:cNvSpPr/>
          <p:nvPr/>
        </p:nvSpPr>
        <p:spPr>
          <a:xfrm rot="6720259" flipH="1">
            <a:off x="5027212" y="4114735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Alanuoli 39">
            <a:extLst>
              <a:ext uri="{FF2B5EF4-FFF2-40B4-BE49-F238E27FC236}">
                <a16:creationId xmlns:a16="http://schemas.microsoft.com/office/drawing/2014/main" id="{044E1CDC-9D8E-4558-7387-668D4B00CFFC}"/>
              </a:ext>
            </a:extLst>
          </p:cNvPr>
          <p:cNvSpPr/>
          <p:nvPr/>
        </p:nvSpPr>
        <p:spPr>
          <a:xfrm rot="7406495" flipH="1">
            <a:off x="5505352" y="3308827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rgbClr val="006731"/>
          </a:solidFill>
          <a:ln>
            <a:solidFill>
              <a:srgbClr val="006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2" name="Alanuoli 41">
            <a:extLst>
              <a:ext uri="{FF2B5EF4-FFF2-40B4-BE49-F238E27FC236}">
                <a16:creationId xmlns:a16="http://schemas.microsoft.com/office/drawing/2014/main" id="{9F772AAE-0210-A7C4-2ABE-C951569AFF2E}"/>
              </a:ext>
            </a:extLst>
          </p:cNvPr>
          <p:cNvSpPr/>
          <p:nvPr/>
        </p:nvSpPr>
        <p:spPr>
          <a:xfrm rot="15390647" flipH="1">
            <a:off x="3964561" y="1125823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rgbClr val="006731"/>
          </a:solidFill>
          <a:ln>
            <a:solidFill>
              <a:srgbClr val="006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Alanuoli 44">
            <a:extLst>
              <a:ext uri="{FF2B5EF4-FFF2-40B4-BE49-F238E27FC236}">
                <a16:creationId xmlns:a16="http://schemas.microsoft.com/office/drawing/2014/main" id="{F228BBA1-1C02-BA71-0860-7E3209738760}"/>
              </a:ext>
            </a:extLst>
          </p:cNvPr>
          <p:cNvSpPr/>
          <p:nvPr/>
        </p:nvSpPr>
        <p:spPr>
          <a:xfrm rot="15189565" flipH="1">
            <a:off x="2395608" y="3035834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7" name="Kuva 46" descr="Vaellus tasaisella täytöllä">
            <a:extLst>
              <a:ext uri="{FF2B5EF4-FFF2-40B4-BE49-F238E27FC236}">
                <a16:creationId xmlns:a16="http://schemas.microsoft.com/office/drawing/2014/main" id="{4A387398-0E00-877B-02F9-9BEFA328AE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22291" y="742453"/>
            <a:ext cx="236779" cy="225903"/>
          </a:xfrm>
          <a:prstGeom prst="rect">
            <a:avLst/>
          </a:prstGeom>
        </p:spPr>
      </p:pic>
      <p:pic>
        <p:nvPicPr>
          <p:cNvPr id="48" name="Kuva 47" descr="Lelujuna tasaisella täytöllä">
            <a:extLst>
              <a:ext uri="{FF2B5EF4-FFF2-40B4-BE49-F238E27FC236}">
                <a16:creationId xmlns:a16="http://schemas.microsoft.com/office/drawing/2014/main" id="{81132BDE-5A23-BC19-B9BB-E887FB958E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14942" y="1085803"/>
            <a:ext cx="256030" cy="277000"/>
          </a:xfrm>
          <a:prstGeom prst="rect">
            <a:avLst/>
          </a:prstGeom>
        </p:spPr>
      </p:pic>
      <p:pic>
        <p:nvPicPr>
          <p:cNvPr id="49" name="Kuva 48" descr="Lentokone tasaisella täytöllä">
            <a:extLst>
              <a:ext uri="{FF2B5EF4-FFF2-40B4-BE49-F238E27FC236}">
                <a16:creationId xmlns:a16="http://schemas.microsoft.com/office/drawing/2014/main" id="{A067BC92-C046-78BB-4D01-0D604D344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19337">
            <a:off x="6216983" y="1396538"/>
            <a:ext cx="241362" cy="289002"/>
          </a:xfrm>
          <a:prstGeom prst="rect">
            <a:avLst/>
          </a:prstGeom>
        </p:spPr>
      </p:pic>
      <p:pic>
        <p:nvPicPr>
          <p:cNvPr id="50" name="Kuva 49" descr="Rahti tasaisella täytöllä">
            <a:extLst>
              <a:ext uri="{FF2B5EF4-FFF2-40B4-BE49-F238E27FC236}">
                <a16:creationId xmlns:a16="http://schemas.microsoft.com/office/drawing/2014/main" id="{39987AA4-03C8-EBA0-88CE-BCBA68E4F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07135" y="1758934"/>
            <a:ext cx="251935" cy="251935"/>
          </a:xfrm>
          <a:prstGeom prst="rect">
            <a:avLst/>
          </a:prstGeom>
        </p:spPr>
      </p:pic>
      <p:pic>
        <p:nvPicPr>
          <p:cNvPr id="51" name="Kuva 50" descr="Kuorma-auto tasaisella täytöllä">
            <a:extLst>
              <a:ext uri="{FF2B5EF4-FFF2-40B4-BE49-F238E27FC236}">
                <a16:creationId xmlns:a16="http://schemas.microsoft.com/office/drawing/2014/main" id="{BA81BBD8-6889-15E6-6AD6-EFB1BA1F36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14942" y="2064825"/>
            <a:ext cx="253114" cy="276999"/>
          </a:xfrm>
          <a:prstGeom prst="rect">
            <a:avLst/>
          </a:prstGeom>
        </p:spPr>
      </p:pic>
      <p:sp>
        <p:nvSpPr>
          <p:cNvPr id="52" name="Tekstiruutu 51">
            <a:extLst>
              <a:ext uri="{FF2B5EF4-FFF2-40B4-BE49-F238E27FC236}">
                <a16:creationId xmlns:a16="http://schemas.microsoft.com/office/drawing/2014/main" id="{571A1257-3F8D-2DB9-9B54-47FD72065D25}"/>
              </a:ext>
            </a:extLst>
          </p:cNvPr>
          <p:cNvSpPr txBox="1"/>
          <p:nvPr/>
        </p:nvSpPr>
        <p:spPr>
          <a:xfrm>
            <a:off x="6403376" y="717886"/>
            <a:ext cx="2398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Turismi ja muu henkilötieliikenne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7E7151A6-C803-47A6-4689-2B88F871C06C}"/>
              </a:ext>
            </a:extLst>
          </p:cNvPr>
          <p:cNvSpPr txBox="1"/>
          <p:nvPr/>
        </p:nvSpPr>
        <p:spPr>
          <a:xfrm>
            <a:off x="6435117" y="1081598"/>
            <a:ext cx="2526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Rautatie, tavara- ja henkilöliikenne</a:t>
            </a:r>
          </a:p>
        </p:txBody>
      </p:sp>
      <p:sp>
        <p:nvSpPr>
          <p:cNvPr id="54" name="Tekstiruutu 53">
            <a:extLst>
              <a:ext uri="{FF2B5EF4-FFF2-40B4-BE49-F238E27FC236}">
                <a16:creationId xmlns:a16="http://schemas.microsoft.com/office/drawing/2014/main" id="{B540A8B8-BDBA-B095-81F8-A85383E2852F}"/>
              </a:ext>
            </a:extLst>
          </p:cNvPr>
          <p:cNvSpPr txBox="1"/>
          <p:nvPr/>
        </p:nvSpPr>
        <p:spPr>
          <a:xfrm>
            <a:off x="6427986" y="1414296"/>
            <a:ext cx="2124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Lentorahti- ja henkilöliikenne</a:t>
            </a:r>
          </a:p>
        </p:txBody>
      </p:sp>
      <p:sp>
        <p:nvSpPr>
          <p:cNvPr id="55" name="Tekstiruutu 54">
            <a:extLst>
              <a:ext uri="{FF2B5EF4-FFF2-40B4-BE49-F238E27FC236}">
                <a16:creationId xmlns:a16="http://schemas.microsoft.com/office/drawing/2014/main" id="{2F1DDA40-6ADC-FB79-2C45-ECFB121BD113}"/>
              </a:ext>
            </a:extLst>
          </p:cNvPr>
          <p:cNvSpPr txBox="1"/>
          <p:nvPr/>
        </p:nvSpPr>
        <p:spPr>
          <a:xfrm>
            <a:off x="6436803" y="1753550"/>
            <a:ext cx="2106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Laivarahti- ja henkilöliikenne</a:t>
            </a:r>
          </a:p>
        </p:txBody>
      </p:sp>
      <p:sp>
        <p:nvSpPr>
          <p:cNvPr id="56" name="Tekstiruutu 55">
            <a:extLst>
              <a:ext uri="{FF2B5EF4-FFF2-40B4-BE49-F238E27FC236}">
                <a16:creationId xmlns:a16="http://schemas.microsoft.com/office/drawing/2014/main" id="{9EDFC0E2-37B1-42EF-7A0A-B759D3D49383}"/>
              </a:ext>
            </a:extLst>
          </p:cNvPr>
          <p:cNvSpPr txBox="1"/>
          <p:nvPr/>
        </p:nvSpPr>
        <p:spPr>
          <a:xfrm>
            <a:off x="6435117" y="2056269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Tierahtiliikenne</a:t>
            </a:r>
          </a:p>
        </p:txBody>
      </p:sp>
      <p:sp>
        <p:nvSpPr>
          <p:cNvPr id="2" name="Alanuoli 1">
            <a:extLst>
              <a:ext uri="{FF2B5EF4-FFF2-40B4-BE49-F238E27FC236}">
                <a16:creationId xmlns:a16="http://schemas.microsoft.com/office/drawing/2014/main" id="{A11C2B90-99DE-3D0A-1888-CBDD32D79A81}"/>
              </a:ext>
            </a:extLst>
          </p:cNvPr>
          <p:cNvSpPr/>
          <p:nvPr/>
        </p:nvSpPr>
        <p:spPr>
          <a:xfrm rot="12868332" flipH="1">
            <a:off x="3724186" y="3767970"/>
            <a:ext cx="110636" cy="737301"/>
          </a:xfrm>
          <a:prstGeom prst="downArrow">
            <a:avLst>
              <a:gd name="adj1" fmla="val 69419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FE88327-CEB8-F0E9-EA97-54B803474116}"/>
              </a:ext>
            </a:extLst>
          </p:cNvPr>
          <p:cNvSpPr txBox="1"/>
          <p:nvPr/>
        </p:nvSpPr>
        <p:spPr>
          <a:xfrm>
            <a:off x="133113" y="444079"/>
            <a:ext cx="30417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Vieraslajien leviämisväyliä Suomeen tavara- ja henkilöliikenteen mukana</a:t>
            </a:r>
          </a:p>
          <a:p>
            <a:endParaRPr lang="fi-FI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(esimerkit viitteellisiä)</a:t>
            </a:r>
          </a:p>
        </p:txBody>
      </p:sp>
      <p:pic>
        <p:nvPicPr>
          <p:cNvPr id="17" name="Ääni 16">
            <a:hlinkClick r:id="" action="ppaction://media"/>
            <a:extLst>
              <a:ext uri="{FF2B5EF4-FFF2-40B4-BE49-F238E27FC236}">
                <a16:creationId xmlns:a16="http://schemas.microsoft.com/office/drawing/2014/main" id="{00D1F306-129D-EC2E-644D-F2A8A2E8D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6"/>
    </mc:Choice>
    <mc:Fallback xmlns="">
      <p:transition spd="slow" advTm="2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977800" y="184450"/>
            <a:ext cx="752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Tarkoituksella tuotujen vieraslajien leviämistavat </a:t>
            </a:r>
            <a:endParaRPr/>
          </a:p>
        </p:txBody>
      </p:sp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E8B4288D-ED20-6559-87E6-817B1395C687}"/>
              </a:ext>
            </a:extLst>
          </p:cNvPr>
          <p:cNvSpPr txBox="1"/>
          <p:nvPr/>
        </p:nvSpPr>
        <p:spPr>
          <a:xfrm>
            <a:off x="651100" y="1140604"/>
            <a:ext cx="7983773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fi-FI" sz="1600" b="1" dirty="0"/>
              <a:t>1. Ihmiset vapauttavat vieraslajeja esimerkiksi viljelysalueilla ja luontoon tarkoituksella, muun muassa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fi-FI" sz="1600" b="1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Istuttavat kasvilajeja koristelajeiksi tai eroosion torjuntaan, 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Kala- tai äyriäislajeja vesistöihin istutustoimina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Nisäkäslajeja metsästys- tai kannanhoitotarkoituksiin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Kasvi- ja eläinlajeja suojelutarkoituksessa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Biologisten torjuntalajien vapauttaminen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Vieraslajien vapauttaminen muista syistä, mm.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i-FI" sz="1600" b="1" dirty="0"/>
          </a:p>
        </p:txBody>
      </p:sp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0FFC4F4B-4DE8-36A5-B013-402B695FA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3"/>
    </mc:Choice>
    <mc:Fallback xmlns="">
      <p:transition spd="slow" advTm="36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977800" y="184450"/>
            <a:ext cx="752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Tarkoituksella tuotujen vieraslajien leviämistavat </a:t>
            </a:r>
            <a:endParaRPr/>
          </a:p>
        </p:txBody>
      </p:sp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E8B4288D-ED20-6559-87E6-817B1395C687}"/>
              </a:ext>
            </a:extLst>
          </p:cNvPr>
          <p:cNvSpPr txBox="1"/>
          <p:nvPr/>
        </p:nvSpPr>
        <p:spPr>
          <a:xfrm>
            <a:off x="643400" y="757138"/>
            <a:ext cx="7983773" cy="435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1" dirty="0"/>
              <a:t>2. Vieraslajit voivat karata ihmisen hallinnasta joko vahingossa tai tarkoituksella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200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Vieraskasvilaji tai tuotantoeläin voi karata maatalousalueelta, tai istutettavat puulajit metsätalousalueelta.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Turkistarhoissa kasvatettavat eläimet voivat karata tai niitä päästetään vapaaksi.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Kasvatettavat kala- tai äyriäislajit voivat päästä luontoon vesiviljelyalueelta.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Tutkimus- tai jalostuskäytössä olevat kasvi- tai eläinlajit voivat päätyä luontoon.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Koristekasvilaji tai näytteillä oleva vieraslaji voi karata ammattimaisesti hoidetusta arboretumista, kasvitieteellisestä puutarhasta, eläintarhasta tai akvaariosta.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Eläväksi ravinnoksi tai syöteiksi kasvatettavat vieraseläinlajit voivat päätyä luontoon.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Lemmikkeinä pidettäviä eläinlajeja (ml. akvaario- ja terraariolajit) tai niiden ravintona tai muuten hoidossa käytettävät vierasperäiset kasvi- ja eläinlajit voivat karata tai omistaja voi jopa vapauttaa ne luontoon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i-FI" sz="1200" dirty="0"/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93CC175E-8E69-5A90-11E2-CC8BF3E13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68"/>
    </mc:Choice>
    <mc:Fallback xmlns="">
      <p:transition spd="slow" advTm="6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555325" y="229775"/>
            <a:ext cx="84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Tahattomasti kulkeutuneiden vieraslajien leviämistavat </a:t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555325" y="1290600"/>
            <a:ext cx="3296700" cy="3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b="1"/>
              <a:t>Kulkeutuminen kuljetettavissa eliöissä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Taimitarhamateriaali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Syötit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Ruoka, ml. elävä ravinto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Eläinten mukana tai niiden loisina leviäminen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Kasvien mukana tai niiden loisina leviäminen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Siementen mukana leviäminen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Puutavarakauppa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Elinympäristömateriaalin (kuten mullan/kasvualustan) siirtäminen</a:t>
            </a:r>
            <a:endParaRPr/>
          </a:p>
        </p:txBody>
      </p:sp>
      <p:sp>
        <p:nvSpPr>
          <p:cNvPr id="107" name="Google Shape;107;p20"/>
          <p:cNvSpPr txBox="1"/>
          <p:nvPr/>
        </p:nvSpPr>
        <p:spPr>
          <a:xfrm>
            <a:off x="4231150" y="1290600"/>
            <a:ext cx="41163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b="1"/>
              <a:t>Kulkeutuminen salamatkustajana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Kalastustarvikkeissa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Rahtikontissa tai muussa kuljetustarvikkeessa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Lentokoneessa tai laivassa salamatkustajana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Matkustelevat ihmiset ja matkatavarat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Puiset ja muut orgaaniset pakkausmateriaalit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Laivojen painolastivesi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Laivojen runkoon kiinnittyminen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Muut kulkuneuvot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Muu kuljetus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898500" y="757138"/>
            <a:ext cx="734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>
                <a:solidFill>
                  <a:srgbClr val="666666"/>
                </a:solidFill>
              </a:rPr>
              <a:t>YK:n kv. biodiversiteettisopimuksen CBD:n käyttämä leviämisväyläluokittelu (Harrower ym. 2018 mukaan)</a:t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10" name="Ääni 9">
            <a:hlinkClick r:id="" action="ppaction://media"/>
            <a:extLst>
              <a:ext uri="{FF2B5EF4-FFF2-40B4-BE49-F238E27FC236}">
                <a16:creationId xmlns:a16="http://schemas.microsoft.com/office/drawing/2014/main" id="{C7C27CE9-A66E-29B0-7068-C24AAE5E0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08"/>
    </mc:Choice>
    <mc:Fallback xmlns="">
      <p:transition spd="slow" advTm="5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25903</TotalTime>
  <Words>1974</Words>
  <Application>Microsoft Macintosh PowerPoint</Application>
  <PresentationFormat>Näytössä katseltava esitys (16:9)</PresentationFormat>
  <Paragraphs>191</Paragraphs>
  <Slides>31</Slides>
  <Notes>29</Notes>
  <HiddenSlides>0</HiddenSlides>
  <MMClips>31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5" baseType="lpstr">
      <vt:lpstr>Arial</vt:lpstr>
      <vt:lpstr>Georgia</vt:lpstr>
      <vt:lpstr>Verdana</vt:lpstr>
      <vt:lpstr>Simple Light</vt:lpstr>
      <vt:lpstr>PowerPoint-esitys</vt:lpstr>
      <vt:lpstr>Vieraslajikurssi</vt:lpstr>
      <vt:lpstr>Mitä opit tällä luennolla?</vt:lpstr>
      <vt:lpstr>PowerPoint-esitys</vt:lpstr>
      <vt:lpstr>Miten vieraslajit leviävät maailmalla?</vt:lpstr>
      <vt:lpstr>PowerPoint-esitys</vt:lpstr>
      <vt:lpstr>Tarkoituksella tuotujen vieraslajien leviämistavat </vt:lpstr>
      <vt:lpstr>Tarkoituksella tuotujen vieraslajien leviämistavat </vt:lpstr>
      <vt:lpstr>Tahattomasti kulkeutuneiden vieraslajien leviämistavat </vt:lpstr>
      <vt:lpstr>Vieraslajien maantieteelliset leviämisväylät</vt:lpstr>
      <vt:lpstr>PowerPoint-esitys</vt:lpstr>
      <vt:lpstr>Miten vieraslajit leviävät tänne päästyään?</vt:lpstr>
      <vt:lpstr>Ihmiset levittävät vieraslajeja tarkoituksella </vt:lpstr>
      <vt:lpstr>Miten vieraslajit leviävät tänne päästyään? </vt:lpstr>
      <vt:lpstr>Ihmiset levittävät vieraslajeja vahingossa </vt:lpstr>
      <vt:lpstr>Miten vieraslajit leviävät tänne päästyään? </vt:lpstr>
      <vt:lpstr>Myös ympäristö auttaa vieraslajeja leviämään </vt:lpstr>
      <vt:lpstr>PowerPoint-esitys</vt:lpstr>
      <vt:lpstr>Ilmaston lämpeneminen tuo Suomeen lisää vieras- ja tulokaslajeja </vt:lpstr>
      <vt:lpstr>PowerPoint-esitys</vt:lpstr>
      <vt:lpstr>Missä vaiheessa on järkevää torjua vieraslajia?</vt:lpstr>
      <vt:lpstr>Mitä tämä kuvaaja kertoo ja opettaa?</vt:lpstr>
      <vt:lpstr>Keinoja ennaltaehkäistä vieraslajien leviämistä</vt:lpstr>
      <vt:lpstr>Keinoja ennaltaehkäistä vieraslajien leviämistä</vt:lpstr>
      <vt:lpstr>Keinoja ennaltaehkäistä vieraslajien leviämistä</vt:lpstr>
      <vt:lpstr>PowerPoint-esitys</vt:lpstr>
      <vt:lpstr>Mitä tehdä, jos luulet löytäneesi uuden vieraslajin?</vt:lpstr>
      <vt:lpstr>Mitä tehdä, jos luulet löytäneesi uuden vieraslajin?</vt:lpstr>
      <vt:lpstr>Lisätietoa luentoon liittyen </vt:lpstr>
      <vt:lpstr>Yhteenvetoa opitusta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Vieraslajikurssi</dc:title>
  <cp:lastModifiedBy>Markus Seppälä</cp:lastModifiedBy>
  <cp:revision>41</cp:revision>
  <dcterms:modified xsi:type="dcterms:W3CDTF">2023-08-22T10:44:55Z</dcterms:modified>
</cp:coreProperties>
</file>