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A1"/>
    <a:srgbClr val="0095B1"/>
    <a:srgbClr val="29298C"/>
    <a:srgbClr val="303563"/>
    <a:srgbClr val="057473"/>
    <a:srgbClr val="F4EDEE"/>
    <a:srgbClr val="F4E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6"/>
    <p:restoredTop sz="96327"/>
  </p:normalViewPr>
  <p:slideViewPr>
    <p:cSldViewPr snapToGrid="0">
      <p:cViewPr>
        <p:scale>
          <a:sx n="118" d="100"/>
          <a:sy n="118" d="100"/>
        </p:scale>
        <p:origin x="6942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BC087-430A-0E45-97F4-0EF1BFEF4248}" type="datetimeFigureOut">
              <a:rPr lang="en-FI" smtClean="0"/>
              <a:t>07/15/2025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84132-8442-F847-A7A1-C3E7F6EAE08C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475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chemeClr val="accent6">
            <a:lumMod val="75000"/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E5E2E92-D10B-5234-49A0-12C6FE5B88B2}"/>
              </a:ext>
            </a:extLst>
          </p:cNvPr>
          <p:cNvSpPr/>
          <p:nvPr userDrawn="1"/>
        </p:nvSpPr>
        <p:spPr>
          <a:xfrm>
            <a:off x="0" y="-12450"/>
            <a:ext cx="6858000" cy="34944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2720" y="845128"/>
            <a:ext cx="3088640" cy="2445435"/>
          </a:xfrm>
          <a:prstGeom prst="rect">
            <a:avLst/>
          </a:prstGeom>
          <a:noFill/>
        </p:spPr>
        <p:txBody>
          <a:bodyPr wrap="square" lIns="0" tIns="0" rIns="0" bIns="2160000" anchor="t" anchorCtr="0">
            <a:noAutofit/>
          </a:bodyPr>
          <a:lstStyle>
            <a:lvl1pPr algn="l">
              <a:defRPr sz="2400" b="1" i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err="1"/>
              <a:t>Klikkaa</a:t>
            </a:r>
            <a:r>
              <a:rPr lang="en-US" dirty="0"/>
              <a:t> ja </a:t>
            </a:r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. </a:t>
            </a:r>
            <a:r>
              <a:rPr lang="en-US" dirty="0" err="1"/>
              <a:t>Käytä</a:t>
            </a:r>
            <a:r>
              <a:rPr lang="en-US" dirty="0"/>
              <a:t> </a:t>
            </a:r>
            <a:r>
              <a:rPr lang="en-US" dirty="0" err="1"/>
              <a:t>kehoituksia</a:t>
            </a:r>
            <a:r>
              <a:rPr lang="en-US" dirty="0"/>
              <a:t>, </a:t>
            </a:r>
            <a:r>
              <a:rPr lang="en-US" dirty="0" err="1"/>
              <a:t>kuten</a:t>
            </a:r>
            <a:r>
              <a:rPr lang="en-US" dirty="0"/>
              <a:t> ”</a:t>
            </a:r>
            <a:r>
              <a:rPr lang="en-US" dirty="0" err="1"/>
              <a:t>Kartoita</a:t>
            </a:r>
            <a:r>
              <a:rPr lang="en-US" dirty="0"/>
              <a:t> </a:t>
            </a:r>
            <a:r>
              <a:rPr lang="en-US" dirty="0" err="1"/>
              <a:t>vieraslajit</a:t>
            </a:r>
            <a:r>
              <a:rPr lang="en-US" dirty="0"/>
              <a:t> </a:t>
            </a:r>
            <a:r>
              <a:rPr lang="en-US" dirty="0" err="1"/>
              <a:t>puronvarsilta</a:t>
            </a:r>
            <a:r>
              <a:rPr lang="en-US" dirty="0"/>
              <a:t>.”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70637064-0661-50A0-3B32-76B05D0B29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93074" y="3712834"/>
            <a:ext cx="3318280" cy="3264095"/>
          </a:xfrm>
          <a:prstGeom prst="rect">
            <a:avLst/>
          </a:prstGeom>
          <a:noFill/>
        </p:spPr>
        <p:txBody>
          <a:bodyPr lIns="72000" tIns="72000" rIns="72000" bIns="72000">
            <a:noAutofit/>
          </a:bodyPr>
          <a:lstStyle>
            <a:lvl1pPr marL="0" indent="0">
              <a:lnSpc>
                <a:spcPct val="100000"/>
              </a:lnSpc>
              <a:buNone/>
              <a:defRPr sz="1800" b="0" i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Selitä</a:t>
            </a:r>
            <a:r>
              <a:rPr lang="en-GB" dirty="0"/>
              <a:t>, </a:t>
            </a:r>
            <a:r>
              <a:rPr lang="en-GB" dirty="0" err="1"/>
              <a:t>mistä</a:t>
            </a:r>
            <a:r>
              <a:rPr lang="en-GB" dirty="0"/>
              <a:t> on </a:t>
            </a:r>
            <a:r>
              <a:rPr lang="en-GB" dirty="0" err="1"/>
              <a:t>kysymys</a:t>
            </a:r>
            <a:r>
              <a:rPr lang="en-GB" dirty="0"/>
              <a:t>. </a:t>
            </a:r>
            <a:r>
              <a:rPr lang="en-GB" dirty="0" err="1"/>
              <a:t>Kuvaile</a:t>
            </a:r>
            <a:r>
              <a:rPr lang="en-GB" dirty="0"/>
              <a:t>, </a:t>
            </a:r>
            <a:r>
              <a:rPr lang="en-GB" dirty="0" err="1"/>
              <a:t>minkälaisesta</a:t>
            </a:r>
            <a:r>
              <a:rPr lang="en-GB" dirty="0"/>
              <a:t> </a:t>
            </a:r>
            <a:r>
              <a:rPr lang="en-GB" dirty="0" err="1"/>
              <a:t>vieraslajeihin</a:t>
            </a:r>
            <a:r>
              <a:rPr lang="en-GB" dirty="0"/>
              <a:t> </a:t>
            </a:r>
            <a:r>
              <a:rPr lang="en-GB" dirty="0" err="1"/>
              <a:t>liittyvästä</a:t>
            </a:r>
            <a:r>
              <a:rPr lang="en-GB" dirty="0"/>
              <a:t> </a:t>
            </a:r>
            <a:r>
              <a:rPr lang="en-GB" dirty="0" err="1"/>
              <a:t>ongelmasta</a:t>
            </a:r>
            <a:r>
              <a:rPr lang="en-GB" dirty="0"/>
              <a:t> on </a:t>
            </a:r>
            <a:r>
              <a:rPr lang="en-GB" dirty="0" err="1"/>
              <a:t>kyse</a:t>
            </a:r>
            <a:r>
              <a:rPr lang="en-GB" dirty="0"/>
              <a:t>,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mihin</a:t>
            </a:r>
            <a:r>
              <a:rPr lang="en-GB" dirty="0"/>
              <a:t> </a:t>
            </a:r>
            <a:r>
              <a:rPr lang="en-GB" dirty="0" err="1"/>
              <a:t>haitta</a:t>
            </a:r>
            <a:r>
              <a:rPr lang="en-GB" dirty="0"/>
              <a:t> </a:t>
            </a:r>
            <a:r>
              <a:rPr lang="en-GB" dirty="0" err="1"/>
              <a:t>kohdistuu</a:t>
            </a:r>
            <a:r>
              <a:rPr lang="en-GB" dirty="0"/>
              <a:t>. </a:t>
            </a:r>
            <a:r>
              <a:rPr lang="en-GB" dirty="0" err="1"/>
              <a:t>Perustele</a:t>
            </a:r>
            <a:r>
              <a:rPr lang="en-GB" dirty="0"/>
              <a:t> </a:t>
            </a:r>
            <a:r>
              <a:rPr lang="en-GB" dirty="0" err="1"/>
              <a:t>miksi</a:t>
            </a:r>
            <a:r>
              <a:rPr lang="en-GB" dirty="0"/>
              <a:t> </a:t>
            </a:r>
            <a:r>
              <a:rPr lang="en-GB" dirty="0" err="1"/>
              <a:t>kuvailtu</a:t>
            </a:r>
            <a:r>
              <a:rPr lang="en-GB" dirty="0"/>
              <a:t> </a:t>
            </a:r>
            <a:r>
              <a:rPr lang="en-GB" dirty="0" err="1"/>
              <a:t>ongelma</a:t>
            </a:r>
            <a:r>
              <a:rPr lang="en-GB" dirty="0"/>
              <a:t> on </a:t>
            </a:r>
            <a:r>
              <a:rPr lang="en-GB" dirty="0" err="1"/>
              <a:t>hyvä</a:t>
            </a:r>
            <a:r>
              <a:rPr lang="en-GB" dirty="0"/>
              <a:t> </a:t>
            </a:r>
            <a:r>
              <a:rPr lang="en-GB" dirty="0" err="1"/>
              <a:t>pyrkiä</a:t>
            </a:r>
            <a:r>
              <a:rPr lang="en-GB" dirty="0"/>
              <a:t> </a:t>
            </a:r>
            <a:r>
              <a:rPr lang="en-GB" dirty="0" err="1"/>
              <a:t>ratkaisemaan</a:t>
            </a:r>
            <a:r>
              <a:rPr lang="en-GB" dirty="0"/>
              <a:t>, </a:t>
            </a:r>
            <a:r>
              <a:rPr lang="en-GB" dirty="0" err="1"/>
              <a:t>esimerkiksi</a:t>
            </a:r>
            <a:r>
              <a:rPr lang="en-GB" dirty="0"/>
              <a:t> </a:t>
            </a:r>
            <a:r>
              <a:rPr lang="en-GB" dirty="0" err="1"/>
              <a:t>viittamalla</a:t>
            </a:r>
            <a:r>
              <a:rPr lang="en-GB" dirty="0"/>
              <a:t> </a:t>
            </a:r>
            <a:r>
              <a:rPr lang="en-GB" dirty="0" err="1"/>
              <a:t>vieraslajilainsäädäntöön</a:t>
            </a:r>
            <a:r>
              <a:rPr lang="en-GB" dirty="0"/>
              <a:t>.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0C4287F3-231A-9466-E2C9-EE8862CC0EFA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872912" y="7430784"/>
            <a:ext cx="2636323" cy="1460738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108000" rIns="72000" bIns="72000">
            <a:no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Onko </a:t>
            </a:r>
            <a:r>
              <a:rPr lang="en-GB" dirty="0" err="1"/>
              <a:t>jokin</a:t>
            </a:r>
            <a:r>
              <a:rPr lang="en-GB" dirty="0"/>
              <a:t> </a:t>
            </a:r>
            <a:r>
              <a:rPr lang="en-GB" dirty="0" err="1"/>
              <a:t>kunta</a:t>
            </a:r>
            <a:r>
              <a:rPr lang="en-GB" dirty="0"/>
              <a:t> tai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taho</a:t>
            </a:r>
            <a:r>
              <a:rPr lang="en-GB" dirty="0"/>
              <a:t> </a:t>
            </a:r>
            <a:r>
              <a:rPr lang="en-GB" dirty="0" err="1"/>
              <a:t>kokeillut</a:t>
            </a:r>
            <a:r>
              <a:rPr lang="en-GB" dirty="0"/>
              <a:t> </a:t>
            </a:r>
            <a:r>
              <a:rPr lang="en-GB" dirty="0" err="1"/>
              <a:t>toimintaa</a:t>
            </a:r>
            <a:r>
              <a:rPr lang="en-GB" dirty="0"/>
              <a:t> </a:t>
            </a:r>
            <a:r>
              <a:rPr lang="en-GB" dirty="0" err="1"/>
              <a:t>aikaisemmin</a:t>
            </a:r>
            <a:r>
              <a:rPr lang="en-GB" dirty="0"/>
              <a:t>? </a:t>
            </a:r>
            <a:r>
              <a:rPr lang="en-GB" dirty="0" err="1"/>
              <a:t>Keneltä</a:t>
            </a:r>
            <a:r>
              <a:rPr lang="en-GB" dirty="0"/>
              <a:t> </a:t>
            </a:r>
            <a:r>
              <a:rPr lang="en-GB" dirty="0" err="1"/>
              <a:t>voisi</a:t>
            </a:r>
            <a:r>
              <a:rPr lang="en-GB" dirty="0"/>
              <a:t> </a:t>
            </a:r>
            <a:r>
              <a:rPr lang="en-GB" dirty="0" err="1"/>
              <a:t>saada</a:t>
            </a:r>
            <a:r>
              <a:rPr lang="en-GB" dirty="0"/>
              <a:t> </a:t>
            </a:r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tietoa</a:t>
            </a:r>
            <a:r>
              <a:rPr lang="en-GB" dirty="0"/>
              <a:t> tai </a:t>
            </a:r>
            <a:r>
              <a:rPr lang="en-GB" dirty="0" err="1"/>
              <a:t>vinkkejä</a:t>
            </a:r>
            <a:r>
              <a:rPr lang="en-GB" dirty="0"/>
              <a:t>? </a:t>
            </a:r>
            <a:r>
              <a:rPr lang="en-GB" dirty="0" err="1"/>
              <a:t>Voit</a:t>
            </a:r>
            <a:r>
              <a:rPr lang="en-GB" dirty="0"/>
              <a:t> </a:t>
            </a:r>
            <a:r>
              <a:rPr lang="en-GB" dirty="0" err="1"/>
              <a:t>myös</a:t>
            </a:r>
            <a:r>
              <a:rPr lang="en-GB" dirty="0"/>
              <a:t> </a:t>
            </a:r>
            <a:r>
              <a:rPr lang="en-GB" dirty="0" err="1"/>
              <a:t>lisätä</a:t>
            </a:r>
            <a:r>
              <a:rPr lang="en-GB" dirty="0"/>
              <a:t> </a:t>
            </a:r>
            <a:r>
              <a:rPr lang="en-GB" dirty="0" err="1"/>
              <a:t>pysyvän</a:t>
            </a:r>
            <a:r>
              <a:rPr lang="en-GB" dirty="0"/>
              <a:t>  </a:t>
            </a:r>
            <a:r>
              <a:rPr lang="en-GB" dirty="0" err="1"/>
              <a:t>verkkosivun</a:t>
            </a:r>
            <a:r>
              <a:rPr lang="en-GB" dirty="0"/>
              <a:t> </a:t>
            </a:r>
            <a:r>
              <a:rPr lang="en-GB" dirty="0" err="1"/>
              <a:t>osoitteen</a:t>
            </a:r>
            <a:r>
              <a:rPr lang="en-GB" dirty="0"/>
              <a:t>.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2492273-DCF9-DFD8-62FC-D2D2CBB43D6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98255" y="7430784"/>
            <a:ext cx="3310803" cy="1460738"/>
          </a:xfrm>
          <a:prstGeom prst="rect">
            <a:avLst/>
          </a:prstGeom>
          <a:solidFill>
            <a:schemeClr val="bg1"/>
          </a:solidFill>
        </p:spPr>
        <p:txBody>
          <a:bodyPr lIns="108000" tIns="108000" rIns="108000" bIns="108000">
            <a:norm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Selitä</a:t>
            </a:r>
            <a:r>
              <a:rPr lang="en-GB" dirty="0"/>
              <a:t> </a:t>
            </a:r>
            <a:r>
              <a:rPr lang="en-GB" dirty="0" err="1"/>
              <a:t>tiiviisti</a:t>
            </a:r>
            <a:r>
              <a:rPr lang="en-GB" dirty="0"/>
              <a:t> </a:t>
            </a:r>
            <a:r>
              <a:rPr lang="en-GB" dirty="0" err="1"/>
              <a:t>ehdotetun</a:t>
            </a:r>
            <a:r>
              <a:rPr lang="en-GB" dirty="0"/>
              <a:t> </a:t>
            </a:r>
            <a:r>
              <a:rPr lang="en-GB" dirty="0" err="1"/>
              <a:t>toiminnan</a:t>
            </a:r>
            <a:r>
              <a:rPr lang="en-GB" dirty="0"/>
              <a:t> </a:t>
            </a:r>
            <a:r>
              <a:rPr lang="en-GB" dirty="0" err="1"/>
              <a:t>hyödyt</a:t>
            </a:r>
            <a:r>
              <a:rPr lang="en-GB" dirty="0"/>
              <a:t>.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A335EB90-79A4-DFF3-28EC-EE58DF69E04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65435" y="3961689"/>
            <a:ext cx="2643800" cy="3015240"/>
          </a:xfrm>
          <a:prstGeom prst="rect">
            <a:avLst/>
          </a:prstGeom>
          <a:solidFill>
            <a:schemeClr val="bg1"/>
          </a:solidFill>
        </p:spPr>
        <p:txBody>
          <a:bodyPr lIns="108000" tIns="108000" rIns="108000" bIns="108000">
            <a:norm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Selitä</a:t>
            </a:r>
            <a:r>
              <a:rPr lang="en-GB" dirty="0"/>
              <a:t> </a:t>
            </a:r>
            <a:r>
              <a:rPr lang="en-GB" dirty="0" err="1"/>
              <a:t>tiiviisti</a:t>
            </a:r>
            <a:r>
              <a:rPr lang="en-GB" dirty="0"/>
              <a:t> </a:t>
            </a:r>
            <a:r>
              <a:rPr lang="en-GB" dirty="0" err="1"/>
              <a:t>esim</a:t>
            </a:r>
            <a:r>
              <a:rPr lang="en-GB" dirty="0"/>
              <a:t>. </a:t>
            </a:r>
            <a:r>
              <a:rPr lang="en-GB" dirty="0" err="1"/>
              <a:t>askel</a:t>
            </a:r>
            <a:r>
              <a:rPr lang="en-GB" dirty="0"/>
              <a:t> </a:t>
            </a:r>
            <a:r>
              <a:rPr lang="en-GB" dirty="0" err="1"/>
              <a:t>askeleelta</a:t>
            </a:r>
            <a:r>
              <a:rPr lang="en-GB" dirty="0"/>
              <a:t> </a:t>
            </a:r>
            <a:r>
              <a:rPr lang="en-GB" dirty="0" err="1"/>
              <a:t>miten</a:t>
            </a:r>
            <a:r>
              <a:rPr lang="en-GB" dirty="0"/>
              <a:t> </a:t>
            </a:r>
            <a:r>
              <a:rPr lang="en-GB" dirty="0" err="1"/>
              <a:t>konkreettisesti</a:t>
            </a:r>
            <a:r>
              <a:rPr lang="en-GB" dirty="0"/>
              <a:t> </a:t>
            </a:r>
            <a:r>
              <a:rPr lang="en-GB" dirty="0" err="1"/>
              <a:t>tulisi</a:t>
            </a:r>
            <a:r>
              <a:rPr lang="en-GB" dirty="0"/>
              <a:t> </a:t>
            </a:r>
            <a:r>
              <a:rPr lang="en-GB" dirty="0" err="1"/>
              <a:t>toimia</a:t>
            </a:r>
            <a:r>
              <a:rPr lang="en-GB" dirty="0"/>
              <a:t>, </a:t>
            </a:r>
            <a:r>
              <a:rPr lang="en-GB" dirty="0" err="1"/>
              <a:t>esimerkiksi</a:t>
            </a:r>
            <a:r>
              <a:rPr lang="en-GB" dirty="0"/>
              <a:t>: I. </a:t>
            </a:r>
            <a:r>
              <a:rPr lang="en-GB" dirty="0" err="1"/>
              <a:t>Kartoita</a:t>
            </a:r>
            <a:r>
              <a:rPr lang="en-GB" dirty="0"/>
              <a:t> </a:t>
            </a:r>
            <a:r>
              <a:rPr lang="en-GB" dirty="0" err="1"/>
              <a:t>vieraskasvilajit</a:t>
            </a:r>
            <a:r>
              <a:rPr lang="en-GB" dirty="0"/>
              <a:t> </a:t>
            </a:r>
            <a:r>
              <a:rPr lang="en-GB" dirty="0" err="1"/>
              <a:t>alueelta</a:t>
            </a:r>
            <a:r>
              <a:rPr lang="en-GB" dirty="0"/>
              <a:t>. II. </a:t>
            </a:r>
            <a:r>
              <a:rPr lang="en-GB" dirty="0" err="1"/>
              <a:t>Torju</a:t>
            </a:r>
            <a:r>
              <a:rPr lang="en-GB" dirty="0"/>
              <a:t> </a:t>
            </a:r>
            <a:r>
              <a:rPr lang="en-GB" dirty="0" err="1"/>
              <a:t>kartoituksessa</a:t>
            </a:r>
            <a:r>
              <a:rPr lang="en-GB" dirty="0"/>
              <a:t> </a:t>
            </a:r>
            <a:r>
              <a:rPr lang="en-GB" dirty="0" err="1"/>
              <a:t>löytyneet</a:t>
            </a:r>
            <a:r>
              <a:rPr lang="en-GB" dirty="0"/>
              <a:t> </a:t>
            </a:r>
            <a:r>
              <a:rPr lang="en-GB" dirty="0" err="1"/>
              <a:t>vieraslajit</a:t>
            </a:r>
            <a:r>
              <a:rPr lang="en-GB" dirty="0"/>
              <a:t>. III. </a:t>
            </a:r>
            <a:r>
              <a:rPr lang="en-GB" dirty="0" err="1"/>
              <a:t>Seuraa</a:t>
            </a:r>
            <a:r>
              <a:rPr lang="en-GB" dirty="0"/>
              <a:t> </a:t>
            </a:r>
            <a:r>
              <a:rPr lang="en-GB" dirty="0" err="1"/>
              <a:t>torjuttuja</a:t>
            </a:r>
            <a:r>
              <a:rPr lang="en-GB" dirty="0"/>
              <a:t> </a:t>
            </a:r>
            <a:r>
              <a:rPr lang="en-GB" dirty="0" err="1"/>
              <a:t>kohteita</a:t>
            </a:r>
            <a:r>
              <a:rPr lang="en-GB" dirty="0"/>
              <a:t> </a:t>
            </a:r>
            <a:r>
              <a:rPr lang="en-GB" dirty="0" err="1"/>
              <a:t>torjunnan</a:t>
            </a:r>
            <a:r>
              <a:rPr lang="en-GB" dirty="0"/>
              <a:t> </a:t>
            </a:r>
            <a:r>
              <a:rPr lang="en-GB" dirty="0" err="1"/>
              <a:t>jälkeen</a:t>
            </a:r>
            <a:r>
              <a:rPr lang="en-GB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33ED28-C565-97FE-7F06-27B4AC2FDFD0}"/>
              </a:ext>
            </a:extLst>
          </p:cNvPr>
          <p:cNvSpPr txBox="1"/>
          <p:nvPr userDrawn="1"/>
        </p:nvSpPr>
        <p:spPr>
          <a:xfrm>
            <a:off x="3857959" y="3710927"/>
            <a:ext cx="2651276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72000" rtlCol="0">
            <a:spAutoFit/>
          </a:bodyPr>
          <a:lstStyle/>
          <a:p>
            <a:pPr algn="l"/>
            <a:r>
              <a:rPr lang="en-FI" sz="1100" b="1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 näin</a:t>
            </a:r>
          </a:p>
        </p:txBody>
      </p:sp>
      <p:sp>
        <p:nvSpPr>
          <p:cNvPr id="6" name="Chord 5">
            <a:extLst>
              <a:ext uri="{FF2B5EF4-FFF2-40B4-BE49-F238E27FC236}">
                <a16:creationId xmlns:a16="http://schemas.microsoft.com/office/drawing/2014/main" id="{94284534-D9EA-E3D7-0A89-7B10C540FB64}"/>
              </a:ext>
            </a:extLst>
          </p:cNvPr>
          <p:cNvSpPr/>
          <p:nvPr userDrawn="1"/>
        </p:nvSpPr>
        <p:spPr>
          <a:xfrm>
            <a:off x="3736858" y="-336121"/>
            <a:ext cx="3974138" cy="3974138"/>
          </a:xfrm>
          <a:prstGeom prst="chord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E04A2425-F571-5880-6427-CAB8CCD1E2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0778" y="27021"/>
            <a:ext cx="2593084" cy="674180"/>
          </a:xfrm>
          <a:prstGeom prst="rect">
            <a:avLst/>
          </a:prstGeom>
          <a:noFill/>
        </p:spPr>
        <p:txBody>
          <a:bodyPr lIns="72000" tIns="288000" rIns="360000" bIns="0">
            <a:noAutofit/>
          </a:bodyPr>
          <a:lstStyle>
            <a:lvl1pPr marL="0" indent="0">
              <a:buNone/>
              <a:defRPr sz="1100" b="0" i="0" spc="30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11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</a:lstStyle>
          <a:p>
            <a:pPr lvl="0"/>
            <a:r>
              <a:rPr lang="en-GB" dirty="0"/>
              <a:t>LISÄÄ TIETOKORTIN TEEMA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2ADC853-BF66-C83E-DFFB-C689B713845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429000" y="191265"/>
            <a:ext cx="3224788" cy="3099298"/>
          </a:xfrm>
          <a:prstGeom prst="teardrop">
            <a:avLst/>
          </a:prstGeom>
        </p:spPr>
        <p:txBody>
          <a:bodyPr/>
          <a:lstStyle/>
          <a:p>
            <a:r>
              <a:rPr lang="fi-FI" dirty="0"/>
              <a:t>Lisää kuva napsauttamalla kuvaketta. Käytä valmiiksi sommiteltua kuvaa. </a:t>
            </a:r>
            <a:endParaRPr lang="en-FI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92FC3B-7396-F098-01A8-B9F1D6AFFA37}"/>
              </a:ext>
            </a:extLst>
          </p:cNvPr>
          <p:cNvSpPr txBox="1"/>
          <p:nvPr userDrawn="1"/>
        </p:nvSpPr>
        <p:spPr>
          <a:xfrm>
            <a:off x="290778" y="7169174"/>
            <a:ext cx="3318280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72000" rtlCol="0">
            <a:spAutoFit/>
          </a:bodyPr>
          <a:lstStyle/>
          <a:p>
            <a:pPr algn="l"/>
            <a:r>
              <a:rPr lang="en-FI" sz="1100" b="1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Toiminnan hyödyt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0A12502-683A-5EA4-C1A3-9FBB23B6ED7D}"/>
              </a:ext>
            </a:extLst>
          </p:cNvPr>
          <p:cNvSpPr txBox="1"/>
          <p:nvPr userDrawn="1"/>
        </p:nvSpPr>
        <p:spPr>
          <a:xfrm>
            <a:off x="3865435" y="7169174"/>
            <a:ext cx="2643800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72000" rtlCol="0">
            <a:spAutoFit/>
          </a:bodyPr>
          <a:lstStyle/>
          <a:p>
            <a:pPr algn="l"/>
            <a:r>
              <a:rPr lang="en-FI" sz="1100" b="1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Lisätietoja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B5BEB5-9808-6F7B-4FA3-379822EEEF94}"/>
              </a:ext>
            </a:extLst>
          </p:cNvPr>
          <p:cNvSpPr txBox="1"/>
          <p:nvPr userDrawn="1"/>
        </p:nvSpPr>
        <p:spPr>
          <a:xfrm rot="5400000">
            <a:off x="6096123" y="737406"/>
            <a:ext cx="1308310" cy="215444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algn="l"/>
            <a:r>
              <a:rPr lang="en-FI" sz="800" b="0" i="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323595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1409" y="749491"/>
            <a:ext cx="5143500" cy="18330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251999" tIns="45720" rIns="288000" bIns="45720" rtlCol="0" anchor="ctr">
            <a:normAutofit/>
          </a:bodyPr>
          <a:lstStyle/>
          <a:p>
            <a:r>
              <a:rPr lang="en-GB" dirty="0" err="1"/>
              <a:t>Luvattomien</a:t>
            </a:r>
            <a:r>
              <a:rPr lang="en-GB" dirty="0"/>
              <a:t> </a:t>
            </a:r>
            <a:r>
              <a:rPr lang="en-GB" dirty="0" err="1"/>
              <a:t>kasvijätekasojen</a:t>
            </a:r>
            <a:r>
              <a:rPr lang="en-GB" dirty="0"/>
              <a:t> </a:t>
            </a:r>
            <a:r>
              <a:rPr lang="en-GB" dirty="0" err="1"/>
              <a:t>merkintä</a:t>
            </a:r>
            <a:r>
              <a:rPr lang="en-GB" dirty="0"/>
              <a:t> </a:t>
            </a:r>
            <a:r>
              <a:rPr lang="en-GB" dirty="0" err="1"/>
              <a:t>maastoon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poistaminen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409" y="3855692"/>
            <a:ext cx="5143500" cy="3995536"/>
          </a:xfrm>
          <a:prstGeom prst="rect">
            <a:avLst/>
          </a:prstGeom>
          <a:solidFill>
            <a:schemeClr val="bg1"/>
          </a:solidFill>
        </p:spPr>
        <p:txBody>
          <a:bodyPr vert="horz" lIns="180000" tIns="180000" rIns="180000" bIns="18000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28E459-8F16-8A68-1F7B-F73E4F7BADD8}"/>
              </a:ext>
            </a:extLst>
          </p:cNvPr>
          <p:cNvSpPr txBox="1"/>
          <p:nvPr userDrawn="1"/>
        </p:nvSpPr>
        <p:spPr>
          <a:xfrm>
            <a:off x="-1" y="9070428"/>
            <a:ext cx="6858001" cy="8355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FI" dirty="0"/>
          </a:p>
        </p:txBody>
      </p:sp>
      <p:pic>
        <p:nvPicPr>
          <p:cNvPr id="21" name="Picture 20" descr="A picture containing design&#10;&#10;Description automatically generated with medium confidence">
            <a:extLst>
              <a:ext uri="{FF2B5EF4-FFF2-40B4-BE49-F238E27FC236}">
                <a16:creationId xmlns:a16="http://schemas.microsoft.com/office/drawing/2014/main" id="{2BFC65F7-BCE9-F5E6-8760-174DC19FAB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19387" y="9321681"/>
            <a:ext cx="2267268" cy="392754"/>
          </a:xfrm>
          <a:prstGeom prst="rect">
            <a:avLst/>
          </a:prstGeom>
        </p:spPr>
      </p:pic>
      <p:pic>
        <p:nvPicPr>
          <p:cNvPr id="5" name="Picture 4" descr="A green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7392360B-6A86-236B-F6C7-6AAC5587C58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99874" y="9376218"/>
            <a:ext cx="888765" cy="255174"/>
          </a:xfrm>
          <a:prstGeom prst="rect">
            <a:avLst/>
          </a:prstGeom>
        </p:spPr>
      </p:pic>
      <p:pic>
        <p:nvPicPr>
          <p:cNvPr id="7" name="Picture 6" descr="A blue flag with yellow stars&#10;&#10;Description automatically generated">
            <a:extLst>
              <a:ext uri="{FF2B5EF4-FFF2-40B4-BE49-F238E27FC236}">
                <a16:creationId xmlns:a16="http://schemas.microsoft.com/office/drawing/2014/main" id="{5CF9647D-2728-D195-8546-A81C62FEE69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66576" y="9304589"/>
            <a:ext cx="492369" cy="354568"/>
          </a:xfrm>
          <a:prstGeom prst="rect">
            <a:avLst/>
          </a:prstGeom>
        </p:spPr>
      </p:pic>
      <p:pic>
        <p:nvPicPr>
          <p:cNvPr id="6" name="Picture 5" descr="A silhouette of plants and grass&#10;&#10;Description automatically generated">
            <a:extLst>
              <a:ext uri="{FF2B5EF4-FFF2-40B4-BE49-F238E27FC236}">
                <a16:creationId xmlns:a16="http://schemas.microsoft.com/office/drawing/2014/main" id="{65487311-C88F-C823-4D7A-16A7E5C7CF4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8894558"/>
            <a:ext cx="1706168" cy="101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9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sldNum="0" hdr="0"/>
  <p:txStyles>
    <p:titleStyle>
      <a:lvl1pPr marL="180000" algn="l" defTabSz="685800" rtl="0" eaLnBrk="1" latinLnBrk="0" hangingPunct="1">
        <a:lnSpc>
          <a:spcPct val="10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6FD5-09C1-3AAD-3A56-8DA1C2F6A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99905-EE19-27DE-744A-AB375CC21216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E1D51-D0BF-D399-A397-8FD2EDA50C6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60625-928C-631E-7ABD-584FD75B051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A374F6D-467F-D504-B05E-1255D3C8ED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215986-566F-7778-6B5A-1E5338AD4B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20E4CA-1C22-11AF-B2FE-BC5F3BE3983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53701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5">
      <a:dk1>
        <a:srgbClr val="000000"/>
      </a:dk1>
      <a:lt1>
        <a:srgbClr val="FFFFFF"/>
      </a:lt1>
      <a:dk2>
        <a:srgbClr val="6D4B50"/>
      </a:dk2>
      <a:lt2>
        <a:srgbClr val="F3EEE6"/>
      </a:lt2>
      <a:accent1>
        <a:srgbClr val="866189"/>
      </a:accent1>
      <a:accent2>
        <a:srgbClr val="425E23"/>
      </a:accent2>
      <a:accent3>
        <a:srgbClr val="A98F00"/>
      </a:accent3>
      <a:accent4>
        <a:srgbClr val="FFA000"/>
      </a:accent4>
      <a:accent5>
        <a:srgbClr val="D998A4"/>
      </a:accent5>
      <a:accent6>
        <a:srgbClr val="0095B1"/>
      </a:accent6>
      <a:hlink>
        <a:srgbClr val="266491"/>
      </a:hlink>
      <a:folHlink>
        <a:srgbClr val="7F1C3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etokorttipohja FINAL" id="{F2F59411-C6DC-F04B-AFA3-D92302740D89}" vid="{39105EFC-5C12-994D-A98B-252A3EC3D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Tietokorttipohja FINAL sis ohjetekstit</Template>
  <TotalTime>0</TotalTime>
  <Words>0</Words>
  <Application>Microsoft Office PowerPoint</Application>
  <PresentationFormat>A4-paperi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2_Office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Velmala Sannakajsa (LUKE)</dc:creator>
  <cp:lastModifiedBy>Velmala Sannakajsa (LUKE)</cp:lastModifiedBy>
  <cp:revision>1</cp:revision>
  <dcterms:created xsi:type="dcterms:W3CDTF">2025-07-15T08:01:13Z</dcterms:created>
  <dcterms:modified xsi:type="dcterms:W3CDTF">2025-07-15T08:02:00Z</dcterms:modified>
</cp:coreProperties>
</file>