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9"/>
  </p:notesMasterIdLst>
  <p:sldIdLst>
    <p:sldId id="311" r:id="rId6"/>
    <p:sldId id="288" r:id="rId7"/>
    <p:sldId id="310" r:id="rId8"/>
  </p:sldIdLst>
  <p:sldSz cx="10287000" cy="1323975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3883"/>
    <a:srgbClr val="BFBFBF"/>
    <a:srgbClr val="E31F7A"/>
    <a:srgbClr val="419643"/>
    <a:srgbClr val="DF03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304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79939844-FEC5-62C6-5861-76AB83229BC0}"/>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457200" rtl="0" fontAlgn="auto" hangingPunct="1">
              <a:lnSpc>
                <a:spcPct val="100000"/>
              </a:lnSpc>
              <a:spcBef>
                <a:spcPts val="0"/>
              </a:spcBef>
              <a:spcAft>
                <a:spcPts val="0"/>
              </a:spcAft>
              <a:buNone/>
              <a:tabLst/>
              <a:defRPr lang="fi-FI" sz="1200" b="0" i="0" u="none" strike="noStrike" kern="1200" cap="none" spc="0" baseline="0">
                <a:solidFill>
                  <a:srgbClr val="000000"/>
                </a:solidFill>
                <a:uFillTx/>
                <a:latin typeface="Calibri"/>
              </a:defRPr>
            </a:lvl1pPr>
          </a:lstStyle>
          <a:p>
            <a:pPr lvl="0"/>
            <a:endParaRPr lang="fi-FI"/>
          </a:p>
        </p:txBody>
      </p:sp>
      <p:sp>
        <p:nvSpPr>
          <p:cNvPr id="3" name="Päivämäärän paikkamerkki 2">
            <a:extLst>
              <a:ext uri="{FF2B5EF4-FFF2-40B4-BE49-F238E27FC236}">
                <a16:creationId xmlns:a16="http://schemas.microsoft.com/office/drawing/2014/main" id="{D0392B5C-89E1-B532-C55D-ABC3A40FA0C8}"/>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fi-FI" sz="1200" b="0" i="0" u="none" strike="noStrike" kern="1200" cap="none" spc="0" baseline="0">
                <a:solidFill>
                  <a:srgbClr val="000000"/>
                </a:solidFill>
                <a:uFillTx/>
                <a:latin typeface="Calibri"/>
              </a:defRPr>
            </a:lvl1pPr>
          </a:lstStyle>
          <a:p>
            <a:pPr lvl="0"/>
            <a:fld id="{57D1DB0E-AD8A-4258-8FF3-C4CAD880880D}" type="datetime1">
              <a:rPr lang="fi-FI"/>
              <a:pPr lvl="0"/>
              <a:t>4.8.2025</a:t>
            </a:fld>
            <a:endParaRPr lang="fi-FI"/>
          </a:p>
        </p:txBody>
      </p:sp>
      <p:sp>
        <p:nvSpPr>
          <p:cNvPr id="4" name="Dian kuvan paikkamerkki 3">
            <a:extLst>
              <a:ext uri="{FF2B5EF4-FFF2-40B4-BE49-F238E27FC236}">
                <a16:creationId xmlns:a16="http://schemas.microsoft.com/office/drawing/2014/main" id="{19C5CB2B-B545-86AE-9021-311197106B4C}"/>
              </a:ext>
            </a:extLst>
          </p:cNvPr>
          <p:cNvSpPr>
            <a:spLocks noGrp="1" noRot="1" noChangeAspect="1"/>
          </p:cNvSpPr>
          <p:nvPr>
            <p:ph type="sldImg" idx="2"/>
          </p:nvPr>
        </p:nvSpPr>
        <p:spPr>
          <a:xfrm>
            <a:off x="2230441" y="1143000"/>
            <a:ext cx="2397127" cy="3086099"/>
          </a:xfrm>
          <a:prstGeom prst="rect">
            <a:avLst/>
          </a:prstGeom>
          <a:noFill/>
          <a:ln w="12701">
            <a:solidFill>
              <a:srgbClr val="000000"/>
            </a:solidFill>
            <a:prstDash val="solid"/>
          </a:ln>
        </p:spPr>
      </p:sp>
      <p:sp>
        <p:nvSpPr>
          <p:cNvPr id="5" name="Huomautusten paikkamerkki 4">
            <a:extLst>
              <a:ext uri="{FF2B5EF4-FFF2-40B4-BE49-F238E27FC236}">
                <a16:creationId xmlns:a16="http://schemas.microsoft.com/office/drawing/2014/main" id="{7D5A04F2-0CBA-E87F-DF2B-F0F4D7752DEC}"/>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a:extLst>
              <a:ext uri="{FF2B5EF4-FFF2-40B4-BE49-F238E27FC236}">
                <a16:creationId xmlns:a16="http://schemas.microsoft.com/office/drawing/2014/main" id="{2575C6C6-E7F4-A0FA-13E3-A060C79191E7}"/>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457200" rtl="0" fontAlgn="auto" hangingPunct="1">
              <a:lnSpc>
                <a:spcPct val="100000"/>
              </a:lnSpc>
              <a:spcBef>
                <a:spcPts val="0"/>
              </a:spcBef>
              <a:spcAft>
                <a:spcPts val="0"/>
              </a:spcAft>
              <a:buNone/>
              <a:tabLst/>
              <a:defRPr lang="fi-FI" sz="1200" b="0" i="0" u="none" strike="noStrike" kern="1200" cap="none" spc="0" baseline="0">
                <a:solidFill>
                  <a:srgbClr val="000000"/>
                </a:solidFill>
                <a:uFillTx/>
                <a:latin typeface="Calibri"/>
              </a:defRPr>
            </a:lvl1pPr>
          </a:lstStyle>
          <a:p>
            <a:pPr lvl="0"/>
            <a:endParaRPr lang="fi-FI"/>
          </a:p>
        </p:txBody>
      </p:sp>
      <p:sp>
        <p:nvSpPr>
          <p:cNvPr id="7" name="Dian numeron paikkamerkki 6">
            <a:extLst>
              <a:ext uri="{FF2B5EF4-FFF2-40B4-BE49-F238E27FC236}">
                <a16:creationId xmlns:a16="http://schemas.microsoft.com/office/drawing/2014/main" id="{1B6FCE08-399D-3428-F837-CD64CE824715}"/>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457200" rtl="0" fontAlgn="auto" hangingPunct="1">
              <a:lnSpc>
                <a:spcPct val="100000"/>
              </a:lnSpc>
              <a:spcBef>
                <a:spcPts val="0"/>
              </a:spcBef>
              <a:spcAft>
                <a:spcPts val="0"/>
              </a:spcAft>
              <a:buNone/>
              <a:tabLst/>
              <a:defRPr lang="fi-FI" sz="1200" b="0" i="0" u="none" strike="noStrike" kern="1200" cap="none" spc="0" baseline="0">
                <a:solidFill>
                  <a:srgbClr val="000000"/>
                </a:solidFill>
                <a:uFillTx/>
                <a:latin typeface="Calibri"/>
              </a:defRPr>
            </a:lvl1pPr>
          </a:lstStyle>
          <a:p>
            <a:pPr lvl="0"/>
            <a:fld id="{6F87A881-BCFE-49BA-AC91-1616681A8F62}" type="slidenum">
              <a:t>‹#›</a:t>
            </a:fld>
            <a:endParaRPr lang="fi-FI"/>
          </a:p>
        </p:txBody>
      </p:sp>
    </p:spTree>
    <p:extLst>
      <p:ext uri="{BB962C8B-B14F-4D97-AF65-F5344CB8AC3E}">
        <p14:creationId xmlns:p14="http://schemas.microsoft.com/office/powerpoint/2010/main" val="1974327173"/>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fi-FI"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fi-FI"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fi-FI"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fi-FI"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fi-FI"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961A6-68DD-CBBF-24E1-529E6D4CDE5B}"/>
              </a:ext>
            </a:extLst>
          </p:cNvPr>
          <p:cNvSpPr txBox="1">
            <a:spLocks noGrp="1"/>
          </p:cNvSpPr>
          <p:nvPr>
            <p:ph type="ctrTitle"/>
          </p:nvPr>
        </p:nvSpPr>
        <p:spPr>
          <a:xfrm>
            <a:off x="771525" y="2166780"/>
            <a:ext cx="8743950" cy="4609389"/>
          </a:xfrm>
        </p:spPr>
        <p:txBody>
          <a:bodyPr anchor="b" anchorCtr="1"/>
          <a:lstStyle>
            <a:lvl1pPr algn="ctr">
              <a:defRPr sz="6750"/>
            </a:lvl1pPr>
          </a:lstStyle>
          <a:p>
            <a:pPr lvl="0"/>
            <a:r>
              <a:rPr lang="fi-FI"/>
              <a:t>Muokkaa ots. perustyyl. napsautt.</a:t>
            </a:r>
            <a:endParaRPr lang="en-US"/>
          </a:p>
        </p:txBody>
      </p:sp>
      <p:sp>
        <p:nvSpPr>
          <p:cNvPr id="3" name="Subtitle 2">
            <a:extLst>
              <a:ext uri="{FF2B5EF4-FFF2-40B4-BE49-F238E27FC236}">
                <a16:creationId xmlns:a16="http://schemas.microsoft.com/office/drawing/2014/main" id="{C901404A-AAD7-F2EC-9978-89CDD2229EEC}"/>
              </a:ext>
            </a:extLst>
          </p:cNvPr>
          <p:cNvSpPr txBox="1">
            <a:spLocks noGrp="1"/>
          </p:cNvSpPr>
          <p:nvPr>
            <p:ph type="subTitle" idx="1"/>
          </p:nvPr>
        </p:nvSpPr>
        <p:spPr>
          <a:xfrm>
            <a:off x="1285875" y="6953929"/>
            <a:ext cx="7715250" cy="3196541"/>
          </a:xfrm>
        </p:spPr>
        <p:txBody>
          <a:bodyPr anchorCtr="1"/>
          <a:lstStyle>
            <a:lvl1pPr marL="0" indent="0" algn="ctr">
              <a:buNone/>
              <a:defRPr sz="2700"/>
            </a:lvl1pPr>
          </a:lstStyle>
          <a:p>
            <a:pPr lvl="0"/>
            <a:r>
              <a:rPr lang="fi-FI"/>
              <a:t>Muokkaa alaotsikon perustyyliä napsautt.</a:t>
            </a:r>
            <a:endParaRPr lang="en-US"/>
          </a:p>
        </p:txBody>
      </p:sp>
      <p:sp>
        <p:nvSpPr>
          <p:cNvPr id="4" name="Date Placeholder 3">
            <a:extLst>
              <a:ext uri="{FF2B5EF4-FFF2-40B4-BE49-F238E27FC236}">
                <a16:creationId xmlns:a16="http://schemas.microsoft.com/office/drawing/2014/main" id="{F718E1C2-BDE6-9017-817F-7FF3076DB551}"/>
              </a:ext>
            </a:extLst>
          </p:cNvPr>
          <p:cNvSpPr txBox="1">
            <a:spLocks noGrp="1"/>
          </p:cNvSpPr>
          <p:nvPr>
            <p:ph type="dt" sz="half" idx="7"/>
          </p:nvPr>
        </p:nvSpPr>
        <p:spPr/>
        <p:txBody>
          <a:bodyPr/>
          <a:lstStyle>
            <a:lvl1pPr>
              <a:defRPr/>
            </a:lvl1pPr>
          </a:lstStyle>
          <a:p>
            <a:pPr lvl="0"/>
            <a:fld id="{76E5245E-5BEA-4EF2-8042-9A848DEED187}" type="datetime1">
              <a:rPr lang="fi-FI"/>
              <a:pPr lvl="0"/>
              <a:t>4.8.2025</a:t>
            </a:fld>
            <a:endParaRPr lang="fi-FI"/>
          </a:p>
        </p:txBody>
      </p:sp>
      <p:sp>
        <p:nvSpPr>
          <p:cNvPr id="5" name="Footer Placeholder 4">
            <a:extLst>
              <a:ext uri="{FF2B5EF4-FFF2-40B4-BE49-F238E27FC236}">
                <a16:creationId xmlns:a16="http://schemas.microsoft.com/office/drawing/2014/main" id="{5E8B5319-6B7F-03B9-E09A-E6AE80FBA48B}"/>
              </a:ext>
            </a:extLst>
          </p:cNvPr>
          <p:cNvSpPr txBox="1">
            <a:spLocks noGrp="1"/>
          </p:cNvSpPr>
          <p:nvPr>
            <p:ph type="ftr" sz="quarter" idx="9"/>
          </p:nvPr>
        </p:nvSpPr>
        <p:spPr/>
        <p:txBody>
          <a:bodyPr/>
          <a:lstStyle>
            <a:lvl1pPr>
              <a:defRPr/>
            </a:lvl1pPr>
          </a:lstStyle>
          <a:p>
            <a:pPr lvl="0"/>
            <a:endParaRPr lang="fi-FI"/>
          </a:p>
        </p:txBody>
      </p:sp>
      <p:sp>
        <p:nvSpPr>
          <p:cNvPr id="6" name="Slide Number Placeholder 5">
            <a:extLst>
              <a:ext uri="{FF2B5EF4-FFF2-40B4-BE49-F238E27FC236}">
                <a16:creationId xmlns:a16="http://schemas.microsoft.com/office/drawing/2014/main" id="{278BCB0D-F85B-C76F-D406-BC7BD6DAC061}"/>
              </a:ext>
            </a:extLst>
          </p:cNvPr>
          <p:cNvSpPr txBox="1">
            <a:spLocks noGrp="1"/>
          </p:cNvSpPr>
          <p:nvPr>
            <p:ph type="sldNum" sz="quarter" idx="8"/>
          </p:nvPr>
        </p:nvSpPr>
        <p:spPr/>
        <p:txBody>
          <a:bodyPr/>
          <a:lstStyle>
            <a:lvl1pPr>
              <a:defRPr/>
            </a:lvl1pPr>
          </a:lstStyle>
          <a:p>
            <a:pPr lvl="0"/>
            <a:fld id="{671190BA-3C45-49DA-A123-F44066F30C59}" type="slidenum">
              <a:t>‹#›</a:t>
            </a:fld>
            <a:endParaRPr lang="fi-FI"/>
          </a:p>
        </p:txBody>
      </p:sp>
    </p:spTree>
    <p:extLst>
      <p:ext uri="{BB962C8B-B14F-4D97-AF65-F5344CB8AC3E}">
        <p14:creationId xmlns:p14="http://schemas.microsoft.com/office/powerpoint/2010/main" val="382428245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7D756-B36A-A23D-FE9F-E1370CB8BE23}"/>
              </a:ext>
            </a:extLst>
          </p:cNvPr>
          <p:cNvSpPr txBox="1">
            <a:spLocks noGrp="1"/>
          </p:cNvSpPr>
          <p:nvPr>
            <p:ph type="title"/>
          </p:nvPr>
        </p:nvSpPr>
        <p:spPr/>
        <p:txBody>
          <a:bodyPr/>
          <a:lstStyle>
            <a:lvl1pPr>
              <a:defRPr/>
            </a:lvl1pPr>
          </a:lstStyle>
          <a:p>
            <a:pPr lvl="0"/>
            <a:r>
              <a:rPr lang="fi-FI"/>
              <a:t>Muokkaa ots. perustyyl. napsautt.</a:t>
            </a:r>
            <a:endParaRPr lang="en-US"/>
          </a:p>
        </p:txBody>
      </p:sp>
      <p:sp>
        <p:nvSpPr>
          <p:cNvPr id="3" name="Vertical Text Placeholder 2">
            <a:extLst>
              <a:ext uri="{FF2B5EF4-FFF2-40B4-BE49-F238E27FC236}">
                <a16:creationId xmlns:a16="http://schemas.microsoft.com/office/drawing/2014/main" id="{C0D53D77-481D-1616-4B25-75DA9E762601}"/>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a:extLst>
              <a:ext uri="{FF2B5EF4-FFF2-40B4-BE49-F238E27FC236}">
                <a16:creationId xmlns:a16="http://schemas.microsoft.com/office/drawing/2014/main" id="{3B2BB076-5B6C-67C9-AA56-C76131F6B641}"/>
              </a:ext>
            </a:extLst>
          </p:cNvPr>
          <p:cNvSpPr txBox="1">
            <a:spLocks noGrp="1"/>
          </p:cNvSpPr>
          <p:nvPr>
            <p:ph type="dt" sz="half" idx="7"/>
          </p:nvPr>
        </p:nvSpPr>
        <p:spPr/>
        <p:txBody>
          <a:bodyPr/>
          <a:lstStyle>
            <a:lvl1pPr>
              <a:defRPr/>
            </a:lvl1pPr>
          </a:lstStyle>
          <a:p>
            <a:pPr lvl="0"/>
            <a:fld id="{FB53A099-8999-47D0-97AF-300DA7056DFF}" type="datetime1">
              <a:rPr lang="fi-FI"/>
              <a:pPr lvl="0"/>
              <a:t>4.8.2025</a:t>
            </a:fld>
            <a:endParaRPr lang="fi-FI"/>
          </a:p>
        </p:txBody>
      </p:sp>
      <p:sp>
        <p:nvSpPr>
          <p:cNvPr id="5" name="Footer Placeholder 4">
            <a:extLst>
              <a:ext uri="{FF2B5EF4-FFF2-40B4-BE49-F238E27FC236}">
                <a16:creationId xmlns:a16="http://schemas.microsoft.com/office/drawing/2014/main" id="{FE915CCB-8451-9AA3-A486-FD393040F894}"/>
              </a:ext>
            </a:extLst>
          </p:cNvPr>
          <p:cNvSpPr txBox="1">
            <a:spLocks noGrp="1"/>
          </p:cNvSpPr>
          <p:nvPr>
            <p:ph type="ftr" sz="quarter" idx="9"/>
          </p:nvPr>
        </p:nvSpPr>
        <p:spPr/>
        <p:txBody>
          <a:bodyPr/>
          <a:lstStyle>
            <a:lvl1pPr>
              <a:defRPr/>
            </a:lvl1pPr>
          </a:lstStyle>
          <a:p>
            <a:pPr lvl="0"/>
            <a:endParaRPr lang="fi-FI"/>
          </a:p>
        </p:txBody>
      </p:sp>
      <p:sp>
        <p:nvSpPr>
          <p:cNvPr id="6" name="Slide Number Placeholder 5">
            <a:extLst>
              <a:ext uri="{FF2B5EF4-FFF2-40B4-BE49-F238E27FC236}">
                <a16:creationId xmlns:a16="http://schemas.microsoft.com/office/drawing/2014/main" id="{41D61A37-36E2-3CE1-6E2C-B79706E5EB53}"/>
              </a:ext>
            </a:extLst>
          </p:cNvPr>
          <p:cNvSpPr txBox="1">
            <a:spLocks noGrp="1"/>
          </p:cNvSpPr>
          <p:nvPr>
            <p:ph type="sldNum" sz="quarter" idx="8"/>
          </p:nvPr>
        </p:nvSpPr>
        <p:spPr/>
        <p:txBody>
          <a:bodyPr/>
          <a:lstStyle>
            <a:lvl1pPr>
              <a:defRPr/>
            </a:lvl1pPr>
          </a:lstStyle>
          <a:p>
            <a:pPr lvl="0"/>
            <a:fld id="{3EFE7647-8C13-4AE8-8CCD-DA1446760156}" type="slidenum">
              <a:t>‹#›</a:t>
            </a:fld>
            <a:endParaRPr lang="fi-FI"/>
          </a:p>
        </p:txBody>
      </p:sp>
    </p:spTree>
    <p:extLst>
      <p:ext uri="{BB962C8B-B14F-4D97-AF65-F5344CB8AC3E}">
        <p14:creationId xmlns:p14="http://schemas.microsoft.com/office/powerpoint/2010/main" val="881781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63765E-A2F2-0379-BD05-31AF02C29A42}"/>
              </a:ext>
            </a:extLst>
          </p:cNvPr>
          <p:cNvSpPr txBox="1">
            <a:spLocks noGrp="1"/>
          </p:cNvSpPr>
          <p:nvPr>
            <p:ph type="title" orient="vert"/>
          </p:nvPr>
        </p:nvSpPr>
        <p:spPr>
          <a:xfrm>
            <a:off x="7361633" y="704892"/>
            <a:ext cx="2218133" cy="11220072"/>
          </a:xfrm>
        </p:spPr>
        <p:txBody>
          <a:bodyPr vert="eaVert"/>
          <a:lstStyle>
            <a:lvl1pPr>
              <a:defRPr/>
            </a:lvl1pPr>
          </a:lstStyle>
          <a:p>
            <a:pPr lvl="0"/>
            <a:r>
              <a:rPr lang="fi-FI"/>
              <a:t>Muokkaa ots. perustyyl. napsautt.</a:t>
            </a:r>
            <a:endParaRPr lang="en-US"/>
          </a:p>
        </p:txBody>
      </p:sp>
      <p:sp>
        <p:nvSpPr>
          <p:cNvPr id="3" name="Vertical Text Placeholder 2">
            <a:extLst>
              <a:ext uri="{FF2B5EF4-FFF2-40B4-BE49-F238E27FC236}">
                <a16:creationId xmlns:a16="http://schemas.microsoft.com/office/drawing/2014/main" id="{B766E8DD-A01B-2BA9-627D-39C0AF6B2D10}"/>
              </a:ext>
            </a:extLst>
          </p:cNvPr>
          <p:cNvSpPr txBox="1">
            <a:spLocks noGrp="1"/>
          </p:cNvSpPr>
          <p:nvPr>
            <p:ph type="body" orient="vert" idx="1"/>
          </p:nvPr>
        </p:nvSpPr>
        <p:spPr>
          <a:xfrm>
            <a:off x="707233" y="704892"/>
            <a:ext cx="6525816" cy="11220072"/>
          </a:xfrm>
        </p:spPr>
        <p:txBody>
          <a:bodyPr vert="eaVert"/>
          <a:lstStyle>
            <a:lvl1pPr>
              <a:defRPr/>
            </a:lvl1pPr>
            <a:lvl2pPr>
              <a:defRPr/>
            </a:lvl2pPr>
            <a:lvl3pPr>
              <a:defRPr/>
            </a:lvl3pPr>
            <a:lvl4pPr>
              <a:defRPr/>
            </a:lvl4pPr>
            <a:lvl5pPr>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a:extLst>
              <a:ext uri="{FF2B5EF4-FFF2-40B4-BE49-F238E27FC236}">
                <a16:creationId xmlns:a16="http://schemas.microsoft.com/office/drawing/2014/main" id="{B96F8B11-6B2A-0CC4-B2E3-BA164305E3C1}"/>
              </a:ext>
            </a:extLst>
          </p:cNvPr>
          <p:cNvSpPr txBox="1">
            <a:spLocks noGrp="1"/>
          </p:cNvSpPr>
          <p:nvPr>
            <p:ph type="dt" sz="half" idx="7"/>
          </p:nvPr>
        </p:nvSpPr>
        <p:spPr/>
        <p:txBody>
          <a:bodyPr/>
          <a:lstStyle>
            <a:lvl1pPr>
              <a:defRPr/>
            </a:lvl1pPr>
          </a:lstStyle>
          <a:p>
            <a:pPr lvl="0"/>
            <a:fld id="{B05F7CB5-0A26-4F6C-ABD2-0D05A4917A5A}" type="datetime1">
              <a:rPr lang="fi-FI"/>
              <a:pPr lvl="0"/>
              <a:t>4.8.2025</a:t>
            </a:fld>
            <a:endParaRPr lang="fi-FI"/>
          </a:p>
        </p:txBody>
      </p:sp>
      <p:sp>
        <p:nvSpPr>
          <p:cNvPr id="5" name="Footer Placeholder 4">
            <a:extLst>
              <a:ext uri="{FF2B5EF4-FFF2-40B4-BE49-F238E27FC236}">
                <a16:creationId xmlns:a16="http://schemas.microsoft.com/office/drawing/2014/main" id="{094303C5-ECA0-089B-74D2-1E97C1A99376}"/>
              </a:ext>
            </a:extLst>
          </p:cNvPr>
          <p:cNvSpPr txBox="1">
            <a:spLocks noGrp="1"/>
          </p:cNvSpPr>
          <p:nvPr>
            <p:ph type="ftr" sz="quarter" idx="9"/>
          </p:nvPr>
        </p:nvSpPr>
        <p:spPr/>
        <p:txBody>
          <a:bodyPr/>
          <a:lstStyle>
            <a:lvl1pPr>
              <a:defRPr/>
            </a:lvl1pPr>
          </a:lstStyle>
          <a:p>
            <a:pPr lvl="0"/>
            <a:endParaRPr lang="fi-FI"/>
          </a:p>
        </p:txBody>
      </p:sp>
      <p:sp>
        <p:nvSpPr>
          <p:cNvPr id="6" name="Slide Number Placeholder 5">
            <a:extLst>
              <a:ext uri="{FF2B5EF4-FFF2-40B4-BE49-F238E27FC236}">
                <a16:creationId xmlns:a16="http://schemas.microsoft.com/office/drawing/2014/main" id="{1E7ABFCA-5648-6610-D5D8-962BF55D4F87}"/>
              </a:ext>
            </a:extLst>
          </p:cNvPr>
          <p:cNvSpPr txBox="1">
            <a:spLocks noGrp="1"/>
          </p:cNvSpPr>
          <p:nvPr>
            <p:ph type="sldNum" sz="quarter" idx="8"/>
          </p:nvPr>
        </p:nvSpPr>
        <p:spPr/>
        <p:txBody>
          <a:bodyPr/>
          <a:lstStyle>
            <a:lvl1pPr>
              <a:defRPr/>
            </a:lvl1pPr>
          </a:lstStyle>
          <a:p>
            <a:pPr lvl="0"/>
            <a:fld id="{D474B3F6-3700-4069-911C-DF38AC6339D4}" type="slidenum">
              <a:t>‹#›</a:t>
            </a:fld>
            <a:endParaRPr lang="fi-FI"/>
          </a:p>
        </p:txBody>
      </p:sp>
    </p:spTree>
    <p:extLst>
      <p:ext uri="{BB962C8B-B14F-4D97-AF65-F5344CB8AC3E}">
        <p14:creationId xmlns:p14="http://schemas.microsoft.com/office/powerpoint/2010/main" val="841763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136FF-7B4F-A9E3-F1F3-4CB64409E8AA}"/>
              </a:ext>
            </a:extLst>
          </p:cNvPr>
          <p:cNvSpPr txBox="1">
            <a:spLocks noGrp="1"/>
          </p:cNvSpPr>
          <p:nvPr>
            <p:ph type="title"/>
          </p:nvPr>
        </p:nvSpPr>
        <p:spPr/>
        <p:txBody>
          <a:bodyPr/>
          <a:lstStyle>
            <a:lvl1pPr>
              <a:defRPr/>
            </a:lvl1pPr>
          </a:lstStyle>
          <a:p>
            <a:pPr lvl="0"/>
            <a:r>
              <a:rPr lang="fi-FI"/>
              <a:t>Muokkaa ots. perustyyl. napsautt.</a:t>
            </a:r>
            <a:endParaRPr lang="en-US"/>
          </a:p>
        </p:txBody>
      </p:sp>
      <p:sp>
        <p:nvSpPr>
          <p:cNvPr id="3" name="Content Placeholder 2">
            <a:extLst>
              <a:ext uri="{FF2B5EF4-FFF2-40B4-BE49-F238E27FC236}">
                <a16:creationId xmlns:a16="http://schemas.microsoft.com/office/drawing/2014/main" id="{1B62BB74-F90E-F049-32F2-1E135E5CCE43}"/>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a:extLst>
              <a:ext uri="{FF2B5EF4-FFF2-40B4-BE49-F238E27FC236}">
                <a16:creationId xmlns:a16="http://schemas.microsoft.com/office/drawing/2014/main" id="{290F2846-F7A6-B3E8-D099-8BF084EE8327}"/>
              </a:ext>
            </a:extLst>
          </p:cNvPr>
          <p:cNvSpPr txBox="1">
            <a:spLocks noGrp="1"/>
          </p:cNvSpPr>
          <p:nvPr>
            <p:ph type="dt" sz="half" idx="7"/>
          </p:nvPr>
        </p:nvSpPr>
        <p:spPr/>
        <p:txBody>
          <a:bodyPr/>
          <a:lstStyle>
            <a:lvl1pPr>
              <a:defRPr/>
            </a:lvl1pPr>
          </a:lstStyle>
          <a:p>
            <a:pPr lvl="0"/>
            <a:fld id="{4BE32941-3FEF-466B-833B-54A5D0BF351C}" type="datetime1">
              <a:rPr lang="fi-FI"/>
              <a:pPr lvl="0"/>
              <a:t>4.8.2025</a:t>
            </a:fld>
            <a:endParaRPr lang="fi-FI"/>
          </a:p>
        </p:txBody>
      </p:sp>
      <p:sp>
        <p:nvSpPr>
          <p:cNvPr id="5" name="Footer Placeholder 4">
            <a:extLst>
              <a:ext uri="{FF2B5EF4-FFF2-40B4-BE49-F238E27FC236}">
                <a16:creationId xmlns:a16="http://schemas.microsoft.com/office/drawing/2014/main" id="{600A6194-B6FB-6A4E-AA79-71C4F2D810E6}"/>
              </a:ext>
            </a:extLst>
          </p:cNvPr>
          <p:cNvSpPr txBox="1">
            <a:spLocks noGrp="1"/>
          </p:cNvSpPr>
          <p:nvPr>
            <p:ph type="ftr" sz="quarter" idx="9"/>
          </p:nvPr>
        </p:nvSpPr>
        <p:spPr/>
        <p:txBody>
          <a:bodyPr/>
          <a:lstStyle>
            <a:lvl1pPr>
              <a:defRPr/>
            </a:lvl1pPr>
          </a:lstStyle>
          <a:p>
            <a:pPr lvl="0"/>
            <a:endParaRPr lang="fi-FI"/>
          </a:p>
        </p:txBody>
      </p:sp>
      <p:sp>
        <p:nvSpPr>
          <p:cNvPr id="6" name="Slide Number Placeholder 5">
            <a:extLst>
              <a:ext uri="{FF2B5EF4-FFF2-40B4-BE49-F238E27FC236}">
                <a16:creationId xmlns:a16="http://schemas.microsoft.com/office/drawing/2014/main" id="{FDB73AEA-1697-083D-F37D-CC3030CE18AA}"/>
              </a:ext>
            </a:extLst>
          </p:cNvPr>
          <p:cNvSpPr txBox="1">
            <a:spLocks noGrp="1"/>
          </p:cNvSpPr>
          <p:nvPr>
            <p:ph type="sldNum" sz="quarter" idx="8"/>
          </p:nvPr>
        </p:nvSpPr>
        <p:spPr/>
        <p:txBody>
          <a:bodyPr/>
          <a:lstStyle>
            <a:lvl1pPr>
              <a:defRPr/>
            </a:lvl1pPr>
          </a:lstStyle>
          <a:p>
            <a:pPr lvl="0"/>
            <a:fld id="{3CAC05F4-1BB2-4B77-9A6B-7CD6F9BCCA60}" type="slidenum">
              <a:t>‹#›</a:t>
            </a:fld>
            <a:endParaRPr lang="fi-FI"/>
          </a:p>
        </p:txBody>
      </p:sp>
    </p:spTree>
    <p:extLst>
      <p:ext uri="{BB962C8B-B14F-4D97-AF65-F5344CB8AC3E}">
        <p14:creationId xmlns:p14="http://schemas.microsoft.com/office/powerpoint/2010/main" val="37378970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263EE-45F5-5047-7B18-AC8C2E24D08F}"/>
              </a:ext>
            </a:extLst>
          </p:cNvPr>
          <p:cNvSpPr txBox="1">
            <a:spLocks noGrp="1"/>
          </p:cNvSpPr>
          <p:nvPr>
            <p:ph type="title"/>
          </p:nvPr>
        </p:nvSpPr>
        <p:spPr>
          <a:xfrm>
            <a:off x="701875" y="3300746"/>
            <a:ext cx="8872542" cy="5507367"/>
          </a:xfrm>
        </p:spPr>
        <p:txBody>
          <a:bodyPr anchor="b"/>
          <a:lstStyle>
            <a:lvl1pPr>
              <a:defRPr sz="6750"/>
            </a:lvl1pPr>
          </a:lstStyle>
          <a:p>
            <a:pPr lvl="0"/>
            <a:r>
              <a:rPr lang="fi-FI"/>
              <a:t>Muokkaa ots. perustyyl. napsautt.</a:t>
            </a:r>
            <a:endParaRPr lang="en-US"/>
          </a:p>
        </p:txBody>
      </p:sp>
      <p:sp>
        <p:nvSpPr>
          <p:cNvPr id="3" name="Text Placeholder 2">
            <a:extLst>
              <a:ext uri="{FF2B5EF4-FFF2-40B4-BE49-F238E27FC236}">
                <a16:creationId xmlns:a16="http://schemas.microsoft.com/office/drawing/2014/main" id="{F49D18B6-913A-E4F2-70AC-46D449972BAC}"/>
              </a:ext>
            </a:extLst>
          </p:cNvPr>
          <p:cNvSpPr txBox="1">
            <a:spLocks noGrp="1"/>
          </p:cNvSpPr>
          <p:nvPr>
            <p:ph type="body" idx="1"/>
          </p:nvPr>
        </p:nvSpPr>
        <p:spPr>
          <a:xfrm>
            <a:off x="701875" y="8860215"/>
            <a:ext cx="8872542" cy="2896197"/>
          </a:xfrm>
        </p:spPr>
        <p:txBody>
          <a:bodyPr/>
          <a:lstStyle>
            <a:lvl1pPr marL="0" indent="0">
              <a:buNone/>
              <a:defRPr sz="2700"/>
            </a:lvl1pPr>
          </a:lstStyle>
          <a:p>
            <a:pPr lvl="0"/>
            <a:r>
              <a:rPr lang="fi-FI"/>
              <a:t>Muokkaa tekstin perustyylejä napsauttamalla</a:t>
            </a:r>
          </a:p>
        </p:txBody>
      </p:sp>
      <p:sp>
        <p:nvSpPr>
          <p:cNvPr id="4" name="Date Placeholder 3">
            <a:extLst>
              <a:ext uri="{FF2B5EF4-FFF2-40B4-BE49-F238E27FC236}">
                <a16:creationId xmlns:a16="http://schemas.microsoft.com/office/drawing/2014/main" id="{87491E3C-6A09-E455-F3AF-C32C5DFF9F6A}"/>
              </a:ext>
            </a:extLst>
          </p:cNvPr>
          <p:cNvSpPr txBox="1">
            <a:spLocks noGrp="1"/>
          </p:cNvSpPr>
          <p:nvPr>
            <p:ph type="dt" sz="half" idx="7"/>
          </p:nvPr>
        </p:nvSpPr>
        <p:spPr/>
        <p:txBody>
          <a:bodyPr/>
          <a:lstStyle>
            <a:lvl1pPr>
              <a:defRPr/>
            </a:lvl1pPr>
          </a:lstStyle>
          <a:p>
            <a:pPr lvl="0"/>
            <a:fld id="{31335580-A6C7-4AA3-B1CF-5BD785891B0B}" type="datetime1">
              <a:rPr lang="fi-FI"/>
              <a:pPr lvl="0"/>
              <a:t>4.8.2025</a:t>
            </a:fld>
            <a:endParaRPr lang="fi-FI"/>
          </a:p>
        </p:txBody>
      </p:sp>
      <p:sp>
        <p:nvSpPr>
          <p:cNvPr id="5" name="Footer Placeholder 4">
            <a:extLst>
              <a:ext uri="{FF2B5EF4-FFF2-40B4-BE49-F238E27FC236}">
                <a16:creationId xmlns:a16="http://schemas.microsoft.com/office/drawing/2014/main" id="{50CFEE94-9F10-14E8-4646-0E37EB8CF29D}"/>
              </a:ext>
            </a:extLst>
          </p:cNvPr>
          <p:cNvSpPr txBox="1">
            <a:spLocks noGrp="1"/>
          </p:cNvSpPr>
          <p:nvPr>
            <p:ph type="ftr" sz="quarter" idx="9"/>
          </p:nvPr>
        </p:nvSpPr>
        <p:spPr/>
        <p:txBody>
          <a:bodyPr/>
          <a:lstStyle>
            <a:lvl1pPr>
              <a:defRPr/>
            </a:lvl1pPr>
          </a:lstStyle>
          <a:p>
            <a:pPr lvl="0"/>
            <a:endParaRPr lang="fi-FI"/>
          </a:p>
        </p:txBody>
      </p:sp>
      <p:sp>
        <p:nvSpPr>
          <p:cNvPr id="6" name="Slide Number Placeholder 5">
            <a:extLst>
              <a:ext uri="{FF2B5EF4-FFF2-40B4-BE49-F238E27FC236}">
                <a16:creationId xmlns:a16="http://schemas.microsoft.com/office/drawing/2014/main" id="{7E07C085-963F-18CF-08D9-038E0F79B9C4}"/>
              </a:ext>
            </a:extLst>
          </p:cNvPr>
          <p:cNvSpPr txBox="1">
            <a:spLocks noGrp="1"/>
          </p:cNvSpPr>
          <p:nvPr>
            <p:ph type="sldNum" sz="quarter" idx="8"/>
          </p:nvPr>
        </p:nvSpPr>
        <p:spPr/>
        <p:txBody>
          <a:bodyPr/>
          <a:lstStyle>
            <a:lvl1pPr>
              <a:defRPr/>
            </a:lvl1pPr>
          </a:lstStyle>
          <a:p>
            <a:pPr lvl="0"/>
            <a:fld id="{433EB076-145D-4D6B-9510-1B6771A443D6}" type="slidenum">
              <a:t>‹#›</a:t>
            </a:fld>
            <a:endParaRPr lang="fi-FI"/>
          </a:p>
        </p:txBody>
      </p:sp>
    </p:spTree>
    <p:extLst>
      <p:ext uri="{BB962C8B-B14F-4D97-AF65-F5344CB8AC3E}">
        <p14:creationId xmlns:p14="http://schemas.microsoft.com/office/powerpoint/2010/main" val="2275321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60DB4-4899-6150-5EB0-F991CFF2EA3B}"/>
              </a:ext>
            </a:extLst>
          </p:cNvPr>
          <p:cNvSpPr txBox="1">
            <a:spLocks noGrp="1"/>
          </p:cNvSpPr>
          <p:nvPr>
            <p:ph type="title"/>
          </p:nvPr>
        </p:nvSpPr>
        <p:spPr/>
        <p:txBody>
          <a:bodyPr/>
          <a:lstStyle>
            <a:lvl1pPr>
              <a:defRPr/>
            </a:lvl1pPr>
          </a:lstStyle>
          <a:p>
            <a:pPr lvl="0"/>
            <a:r>
              <a:rPr lang="fi-FI"/>
              <a:t>Muokkaa ots. perustyyl. napsautt.</a:t>
            </a:r>
            <a:endParaRPr lang="en-US"/>
          </a:p>
        </p:txBody>
      </p:sp>
      <p:sp>
        <p:nvSpPr>
          <p:cNvPr id="3" name="Content Placeholder 2">
            <a:extLst>
              <a:ext uri="{FF2B5EF4-FFF2-40B4-BE49-F238E27FC236}">
                <a16:creationId xmlns:a16="http://schemas.microsoft.com/office/drawing/2014/main" id="{7A731EC1-EF01-13D0-949E-2D4C1F2A42E7}"/>
              </a:ext>
            </a:extLst>
          </p:cNvPr>
          <p:cNvSpPr txBox="1">
            <a:spLocks noGrp="1"/>
          </p:cNvSpPr>
          <p:nvPr>
            <p:ph idx="1"/>
          </p:nvPr>
        </p:nvSpPr>
        <p:spPr>
          <a:xfrm>
            <a:off x="707233" y="3524472"/>
            <a:ext cx="4371975" cy="8400501"/>
          </a:xfrm>
        </p:spPr>
        <p:txBody>
          <a:bodyPr/>
          <a:lstStyle>
            <a:lvl1pPr>
              <a:defRPr/>
            </a:lvl1pPr>
            <a:lvl2pPr>
              <a:defRPr/>
            </a:lvl2pPr>
            <a:lvl3pPr>
              <a:defRPr/>
            </a:lvl3pPr>
            <a:lvl4pPr>
              <a:defRPr/>
            </a:lvl4pPr>
            <a:lvl5pPr>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Content Placeholder 3">
            <a:extLst>
              <a:ext uri="{FF2B5EF4-FFF2-40B4-BE49-F238E27FC236}">
                <a16:creationId xmlns:a16="http://schemas.microsoft.com/office/drawing/2014/main" id="{80B6FAE2-678D-5497-342A-AE4E108758A0}"/>
              </a:ext>
            </a:extLst>
          </p:cNvPr>
          <p:cNvSpPr txBox="1">
            <a:spLocks noGrp="1"/>
          </p:cNvSpPr>
          <p:nvPr>
            <p:ph idx="2"/>
          </p:nvPr>
        </p:nvSpPr>
        <p:spPr>
          <a:xfrm>
            <a:off x="5207791" y="3524472"/>
            <a:ext cx="4371975" cy="8400501"/>
          </a:xfrm>
        </p:spPr>
        <p:txBody>
          <a:bodyPr/>
          <a:lstStyle>
            <a:lvl1pPr>
              <a:defRPr/>
            </a:lvl1pPr>
            <a:lvl2pPr>
              <a:defRPr/>
            </a:lvl2pPr>
            <a:lvl3pPr>
              <a:defRPr/>
            </a:lvl3pPr>
            <a:lvl4pPr>
              <a:defRPr/>
            </a:lvl4pPr>
            <a:lvl5pPr>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5" name="Date Placeholder 4">
            <a:extLst>
              <a:ext uri="{FF2B5EF4-FFF2-40B4-BE49-F238E27FC236}">
                <a16:creationId xmlns:a16="http://schemas.microsoft.com/office/drawing/2014/main" id="{8EFCFD39-4109-DB97-CE9C-EA7E9B17C484}"/>
              </a:ext>
            </a:extLst>
          </p:cNvPr>
          <p:cNvSpPr txBox="1">
            <a:spLocks noGrp="1"/>
          </p:cNvSpPr>
          <p:nvPr>
            <p:ph type="dt" sz="half" idx="7"/>
          </p:nvPr>
        </p:nvSpPr>
        <p:spPr/>
        <p:txBody>
          <a:bodyPr/>
          <a:lstStyle>
            <a:lvl1pPr>
              <a:defRPr/>
            </a:lvl1pPr>
          </a:lstStyle>
          <a:p>
            <a:pPr lvl="0"/>
            <a:fld id="{98B3DC24-12C1-4F1F-BA64-0E5D8232BE7A}" type="datetime1">
              <a:rPr lang="fi-FI"/>
              <a:pPr lvl="0"/>
              <a:t>4.8.2025</a:t>
            </a:fld>
            <a:endParaRPr lang="fi-FI"/>
          </a:p>
        </p:txBody>
      </p:sp>
      <p:sp>
        <p:nvSpPr>
          <p:cNvPr id="6" name="Footer Placeholder 5">
            <a:extLst>
              <a:ext uri="{FF2B5EF4-FFF2-40B4-BE49-F238E27FC236}">
                <a16:creationId xmlns:a16="http://schemas.microsoft.com/office/drawing/2014/main" id="{925580AA-C872-2689-0DD2-BD2EA6760B87}"/>
              </a:ext>
            </a:extLst>
          </p:cNvPr>
          <p:cNvSpPr txBox="1">
            <a:spLocks noGrp="1"/>
          </p:cNvSpPr>
          <p:nvPr>
            <p:ph type="ftr" sz="quarter" idx="9"/>
          </p:nvPr>
        </p:nvSpPr>
        <p:spPr/>
        <p:txBody>
          <a:bodyPr/>
          <a:lstStyle>
            <a:lvl1pPr>
              <a:defRPr/>
            </a:lvl1pPr>
          </a:lstStyle>
          <a:p>
            <a:pPr lvl="0"/>
            <a:endParaRPr lang="fi-FI"/>
          </a:p>
        </p:txBody>
      </p:sp>
      <p:sp>
        <p:nvSpPr>
          <p:cNvPr id="7" name="Slide Number Placeholder 6">
            <a:extLst>
              <a:ext uri="{FF2B5EF4-FFF2-40B4-BE49-F238E27FC236}">
                <a16:creationId xmlns:a16="http://schemas.microsoft.com/office/drawing/2014/main" id="{638B16EC-0557-56C8-3F65-0966FB53FC56}"/>
              </a:ext>
            </a:extLst>
          </p:cNvPr>
          <p:cNvSpPr txBox="1">
            <a:spLocks noGrp="1"/>
          </p:cNvSpPr>
          <p:nvPr>
            <p:ph type="sldNum" sz="quarter" idx="8"/>
          </p:nvPr>
        </p:nvSpPr>
        <p:spPr/>
        <p:txBody>
          <a:bodyPr/>
          <a:lstStyle>
            <a:lvl1pPr>
              <a:defRPr/>
            </a:lvl1pPr>
          </a:lstStyle>
          <a:p>
            <a:pPr lvl="0"/>
            <a:fld id="{D16E8DD6-28E0-4566-A006-7E6EA8E1D880}" type="slidenum">
              <a:t>‹#›</a:t>
            </a:fld>
            <a:endParaRPr lang="fi-FI"/>
          </a:p>
        </p:txBody>
      </p:sp>
    </p:spTree>
    <p:extLst>
      <p:ext uri="{BB962C8B-B14F-4D97-AF65-F5344CB8AC3E}">
        <p14:creationId xmlns:p14="http://schemas.microsoft.com/office/powerpoint/2010/main" val="2413521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7A575-9E4A-914C-32DE-3FB7F0D6C869}"/>
              </a:ext>
            </a:extLst>
          </p:cNvPr>
          <p:cNvSpPr txBox="1">
            <a:spLocks noGrp="1"/>
          </p:cNvSpPr>
          <p:nvPr>
            <p:ph type="title"/>
          </p:nvPr>
        </p:nvSpPr>
        <p:spPr>
          <a:xfrm>
            <a:off x="708568" y="704892"/>
            <a:ext cx="8872542" cy="2559076"/>
          </a:xfrm>
        </p:spPr>
        <p:txBody>
          <a:bodyPr/>
          <a:lstStyle>
            <a:lvl1pPr>
              <a:defRPr/>
            </a:lvl1pPr>
          </a:lstStyle>
          <a:p>
            <a:pPr lvl="0"/>
            <a:r>
              <a:rPr lang="fi-FI"/>
              <a:t>Muokkaa ots. perustyyl. napsautt.</a:t>
            </a:r>
            <a:endParaRPr lang="en-US"/>
          </a:p>
        </p:txBody>
      </p:sp>
      <p:sp>
        <p:nvSpPr>
          <p:cNvPr id="3" name="Text Placeholder 2">
            <a:extLst>
              <a:ext uri="{FF2B5EF4-FFF2-40B4-BE49-F238E27FC236}">
                <a16:creationId xmlns:a16="http://schemas.microsoft.com/office/drawing/2014/main" id="{E1672F55-A6CD-59F5-CF14-EEF02BC2FA6B}"/>
              </a:ext>
            </a:extLst>
          </p:cNvPr>
          <p:cNvSpPr txBox="1">
            <a:spLocks noGrp="1"/>
          </p:cNvSpPr>
          <p:nvPr>
            <p:ph type="body" idx="1"/>
          </p:nvPr>
        </p:nvSpPr>
        <p:spPr>
          <a:xfrm>
            <a:off x="708568" y="3245580"/>
            <a:ext cx="4351885" cy="1590607"/>
          </a:xfrm>
        </p:spPr>
        <p:txBody>
          <a:bodyPr anchor="b"/>
          <a:lstStyle>
            <a:lvl1pPr marL="0" indent="0">
              <a:buNone/>
              <a:defRPr sz="2700" b="1"/>
            </a:lvl1pPr>
          </a:lstStyle>
          <a:p>
            <a:pPr lvl="0"/>
            <a:r>
              <a:rPr lang="fi-FI"/>
              <a:t>Muokkaa tekstin perustyylejä napsauttamalla</a:t>
            </a:r>
          </a:p>
        </p:txBody>
      </p:sp>
      <p:sp>
        <p:nvSpPr>
          <p:cNvPr id="4" name="Content Placeholder 3">
            <a:extLst>
              <a:ext uri="{FF2B5EF4-FFF2-40B4-BE49-F238E27FC236}">
                <a16:creationId xmlns:a16="http://schemas.microsoft.com/office/drawing/2014/main" id="{ACA7E980-2BC7-DA6A-0321-EF5DDB46F6FF}"/>
              </a:ext>
            </a:extLst>
          </p:cNvPr>
          <p:cNvSpPr txBox="1">
            <a:spLocks noGrp="1"/>
          </p:cNvSpPr>
          <p:nvPr>
            <p:ph idx="2"/>
          </p:nvPr>
        </p:nvSpPr>
        <p:spPr>
          <a:xfrm>
            <a:off x="708568" y="4836188"/>
            <a:ext cx="4351885" cy="7113300"/>
          </a:xfrm>
        </p:spPr>
        <p:txBody>
          <a:bodyPr/>
          <a:lstStyle>
            <a:lvl1pPr>
              <a:defRPr/>
            </a:lvl1pPr>
            <a:lvl2pPr>
              <a:defRPr/>
            </a:lvl2pPr>
            <a:lvl3pPr>
              <a:defRPr/>
            </a:lvl3pPr>
            <a:lvl4pPr>
              <a:defRPr/>
            </a:lvl4pPr>
            <a:lvl5pPr>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5" name="Text Placeholder 4">
            <a:extLst>
              <a:ext uri="{FF2B5EF4-FFF2-40B4-BE49-F238E27FC236}">
                <a16:creationId xmlns:a16="http://schemas.microsoft.com/office/drawing/2014/main" id="{F20B349A-29D4-544F-6E05-7DD6338CEE18}"/>
              </a:ext>
            </a:extLst>
          </p:cNvPr>
          <p:cNvSpPr txBox="1">
            <a:spLocks noGrp="1"/>
          </p:cNvSpPr>
          <p:nvPr>
            <p:ph type="body" idx="3"/>
          </p:nvPr>
        </p:nvSpPr>
        <p:spPr>
          <a:xfrm>
            <a:off x="5207791" y="3245580"/>
            <a:ext cx="4373319" cy="1590607"/>
          </a:xfrm>
        </p:spPr>
        <p:txBody>
          <a:bodyPr anchor="b"/>
          <a:lstStyle>
            <a:lvl1pPr marL="0" indent="0">
              <a:buNone/>
              <a:defRPr sz="2700" b="1"/>
            </a:lvl1pPr>
          </a:lstStyle>
          <a:p>
            <a:pPr lvl="0"/>
            <a:r>
              <a:rPr lang="fi-FI"/>
              <a:t>Muokkaa tekstin perustyylejä napsauttamalla</a:t>
            </a:r>
          </a:p>
        </p:txBody>
      </p:sp>
      <p:sp>
        <p:nvSpPr>
          <p:cNvPr id="6" name="Content Placeholder 5">
            <a:extLst>
              <a:ext uri="{FF2B5EF4-FFF2-40B4-BE49-F238E27FC236}">
                <a16:creationId xmlns:a16="http://schemas.microsoft.com/office/drawing/2014/main" id="{84575952-CEB6-E743-5010-82D1F2BB0980}"/>
              </a:ext>
            </a:extLst>
          </p:cNvPr>
          <p:cNvSpPr txBox="1">
            <a:spLocks noGrp="1"/>
          </p:cNvSpPr>
          <p:nvPr>
            <p:ph idx="4"/>
          </p:nvPr>
        </p:nvSpPr>
        <p:spPr>
          <a:xfrm>
            <a:off x="5207791" y="4836188"/>
            <a:ext cx="4373319" cy="7113300"/>
          </a:xfrm>
        </p:spPr>
        <p:txBody>
          <a:bodyPr/>
          <a:lstStyle>
            <a:lvl1pPr>
              <a:defRPr/>
            </a:lvl1pPr>
            <a:lvl2pPr>
              <a:defRPr/>
            </a:lvl2pPr>
            <a:lvl3pPr>
              <a:defRPr/>
            </a:lvl3pPr>
            <a:lvl4pPr>
              <a:defRPr/>
            </a:lvl4pPr>
            <a:lvl5pPr>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7" name="Date Placeholder 6">
            <a:extLst>
              <a:ext uri="{FF2B5EF4-FFF2-40B4-BE49-F238E27FC236}">
                <a16:creationId xmlns:a16="http://schemas.microsoft.com/office/drawing/2014/main" id="{DA398E90-BEF9-A17B-6A20-C6F75BB8359F}"/>
              </a:ext>
            </a:extLst>
          </p:cNvPr>
          <p:cNvSpPr txBox="1">
            <a:spLocks noGrp="1"/>
          </p:cNvSpPr>
          <p:nvPr>
            <p:ph type="dt" sz="half" idx="7"/>
          </p:nvPr>
        </p:nvSpPr>
        <p:spPr/>
        <p:txBody>
          <a:bodyPr/>
          <a:lstStyle>
            <a:lvl1pPr>
              <a:defRPr/>
            </a:lvl1pPr>
          </a:lstStyle>
          <a:p>
            <a:pPr lvl="0"/>
            <a:fld id="{AA05C19E-20D1-411E-889E-16165173C2D7}" type="datetime1">
              <a:rPr lang="fi-FI"/>
              <a:pPr lvl="0"/>
              <a:t>4.8.2025</a:t>
            </a:fld>
            <a:endParaRPr lang="fi-FI"/>
          </a:p>
        </p:txBody>
      </p:sp>
      <p:sp>
        <p:nvSpPr>
          <p:cNvPr id="8" name="Footer Placeholder 7">
            <a:extLst>
              <a:ext uri="{FF2B5EF4-FFF2-40B4-BE49-F238E27FC236}">
                <a16:creationId xmlns:a16="http://schemas.microsoft.com/office/drawing/2014/main" id="{6DD895A5-4BAB-2F48-8C32-8EFD24BAA98A}"/>
              </a:ext>
            </a:extLst>
          </p:cNvPr>
          <p:cNvSpPr txBox="1">
            <a:spLocks noGrp="1"/>
          </p:cNvSpPr>
          <p:nvPr>
            <p:ph type="ftr" sz="quarter" idx="9"/>
          </p:nvPr>
        </p:nvSpPr>
        <p:spPr/>
        <p:txBody>
          <a:bodyPr/>
          <a:lstStyle>
            <a:lvl1pPr>
              <a:defRPr/>
            </a:lvl1pPr>
          </a:lstStyle>
          <a:p>
            <a:pPr lvl="0"/>
            <a:endParaRPr lang="fi-FI"/>
          </a:p>
        </p:txBody>
      </p:sp>
      <p:sp>
        <p:nvSpPr>
          <p:cNvPr id="9" name="Slide Number Placeholder 8">
            <a:extLst>
              <a:ext uri="{FF2B5EF4-FFF2-40B4-BE49-F238E27FC236}">
                <a16:creationId xmlns:a16="http://schemas.microsoft.com/office/drawing/2014/main" id="{4830C78A-2BF8-66C0-DDC6-CAD1B067BB36}"/>
              </a:ext>
            </a:extLst>
          </p:cNvPr>
          <p:cNvSpPr txBox="1">
            <a:spLocks noGrp="1"/>
          </p:cNvSpPr>
          <p:nvPr>
            <p:ph type="sldNum" sz="quarter" idx="8"/>
          </p:nvPr>
        </p:nvSpPr>
        <p:spPr/>
        <p:txBody>
          <a:bodyPr/>
          <a:lstStyle>
            <a:lvl1pPr>
              <a:defRPr/>
            </a:lvl1pPr>
          </a:lstStyle>
          <a:p>
            <a:pPr lvl="0"/>
            <a:fld id="{5E397F18-5770-4DB6-B836-A14E3DF11834}" type="slidenum">
              <a:t>‹#›</a:t>
            </a:fld>
            <a:endParaRPr lang="fi-FI"/>
          </a:p>
        </p:txBody>
      </p:sp>
    </p:spTree>
    <p:extLst>
      <p:ext uri="{BB962C8B-B14F-4D97-AF65-F5344CB8AC3E}">
        <p14:creationId xmlns:p14="http://schemas.microsoft.com/office/powerpoint/2010/main" val="378902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5F13-D19E-6CBA-1323-A3C02860220C}"/>
              </a:ext>
            </a:extLst>
          </p:cNvPr>
          <p:cNvSpPr txBox="1">
            <a:spLocks noGrp="1"/>
          </p:cNvSpPr>
          <p:nvPr>
            <p:ph type="title"/>
          </p:nvPr>
        </p:nvSpPr>
        <p:spPr/>
        <p:txBody>
          <a:bodyPr/>
          <a:lstStyle>
            <a:lvl1pPr>
              <a:defRPr/>
            </a:lvl1pPr>
          </a:lstStyle>
          <a:p>
            <a:pPr lvl="0"/>
            <a:r>
              <a:rPr lang="fi-FI"/>
              <a:t>Muokkaa ots. perustyyl. napsautt.</a:t>
            </a:r>
            <a:endParaRPr lang="en-US"/>
          </a:p>
        </p:txBody>
      </p:sp>
      <p:sp>
        <p:nvSpPr>
          <p:cNvPr id="3" name="Date Placeholder 2">
            <a:extLst>
              <a:ext uri="{FF2B5EF4-FFF2-40B4-BE49-F238E27FC236}">
                <a16:creationId xmlns:a16="http://schemas.microsoft.com/office/drawing/2014/main" id="{13F938E4-5E22-F9C3-EFC9-82666E4A441B}"/>
              </a:ext>
            </a:extLst>
          </p:cNvPr>
          <p:cNvSpPr txBox="1">
            <a:spLocks noGrp="1"/>
          </p:cNvSpPr>
          <p:nvPr>
            <p:ph type="dt" sz="half" idx="7"/>
          </p:nvPr>
        </p:nvSpPr>
        <p:spPr/>
        <p:txBody>
          <a:bodyPr/>
          <a:lstStyle>
            <a:lvl1pPr>
              <a:defRPr/>
            </a:lvl1pPr>
          </a:lstStyle>
          <a:p>
            <a:pPr lvl="0"/>
            <a:fld id="{4F429951-F83E-4B93-A9BE-695B09092BA2}" type="datetime1">
              <a:rPr lang="fi-FI"/>
              <a:pPr lvl="0"/>
              <a:t>4.8.2025</a:t>
            </a:fld>
            <a:endParaRPr lang="fi-FI"/>
          </a:p>
        </p:txBody>
      </p:sp>
      <p:sp>
        <p:nvSpPr>
          <p:cNvPr id="4" name="Footer Placeholder 3">
            <a:extLst>
              <a:ext uri="{FF2B5EF4-FFF2-40B4-BE49-F238E27FC236}">
                <a16:creationId xmlns:a16="http://schemas.microsoft.com/office/drawing/2014/main" id="{D92D115E-C2FC-6302-0D56-1198EFD29930}"/>
              </a:ext>
            </a:extLst>
          </p:cNvPr>
          <p:cNvSpPr txBox="1">
            <a:spLocks noGrp="1"/>
          </p:cNvSpPr>
          <p:nvPr>
            <p:ph type="ftr" sz="quarter" idx="9"/>
          </p:nvPr>
        </p:nvSpPr>
        <p:spPr/>
        <p:txBody>
          <a:bodyPr/>
          <a:lstStyle>
            <a:lvl1pPr>
              <a:defRPr/>
            </a:lvl1pPr>
          </a:lstStyle>
          <a:p>
            <a:pPr lvl="0"/>
            <a:endParaRPr lang="fi-FI"/>
          </a:p>
        </p:txBody>
      </p:sp>
      <p:sp>
        <p:nvSpPr>
          <p:cNvPr id="5" name="Slide Number Placeholder 4">
            <a:extLst>
              <a:ext uri="{FF2B5EF4-FFF2-40B4-BE49-F238E27FC236}">
                <a16:creationId xmlns:a16="http://schemas.microsoft.com/office/drawing/2014/main" id="{1BE0AC6F-092B-EA34-4A51-C6492CE603CB}"/>
              </a:ext>
            </a:extLst>
          </p:cNvPr>
          <p:cNvSpPr txBox="1">
            <a:spLocks noGrp="1"/>
          </p:cNvSpPr>
          <p:nvPr>
            <p:ph type="sldNum" sz="quarter" idx="8"/>
          </p:nvPr>
        </p:nvSpPr>
        <p:spPr/>
        <p:txBody>
          <a:bodyPr/>
          <a:lstStyle>
            <a:lvl1pPr>
              <a:defRPr/>
            </a:lvl1pPr>
          </a:lstStyle>
          <a:p>
            <a:pPr lvl="0"/>
            <a:fld id="{0C84AFA7-EBBB-481A-A138-1E6E49E3CCFC}" type="slidenum">
              <a:t>‹#›</a:t>
            </a:fld>
            <a:endParaRPr lang="fi-FI"/>
          </a:p>
        </p:txBody>
      </p:sp>
    </p:spTree>
    <p:extLst>
      <p:ext uri="{BB962C8B-B14F-4D97-AF65-F5344CB8AC3E}">
        <p14:creationId xmlns:p14="http://schemas.microsoft.com/office/powerpoint/2010/main" val="336225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8A2C0A-1C6B-D4E4-1D83-9E4D9B77A96A}"/>
              </a:ext>
            </a:extLst>
          </p:cNvPr>
          <p:cNvSpPr txBox="1">
            <a:spLocks noGrp="1"/>
          </p:cNvSpPr>
          <p:nvPr>
            <p:ph type="dt" sz="half" idx="7"/>
          </p:nvPr>
        </p:nvSpPr>
        <p:spPr/>
        <p:txBody>
          <a:bodyPr/>
          <a:lstStyle>
            <a:lvl1pPr>
              <a:defRPr/>
            </a:lvl1pPr>
          </a:lstStyle>
          <a:p>
            <a:pPr lvl="0"/>
            <a:fld id="{2EF0A0AE-AFFE-4DE8-BCAD-0ACDA272D82C}" type="datetime1">
              <a:rPr lang="fi-FI"/>
              <a:pPr lvl="0"/>
              <a:t>4.8.2025</a:t>
            </a:fld>
            <a:endParaRPr lang="fi-FI"/>
          </a:p>
        </p:txBody>
      </p:sp>
      <p:sp>
        <p:nvSpPr>
          <p:cNvPr id="3" name="Footer Placeholder 2">
            <a:extLst>
              <a:ext uri="{FF2B5EF4-FFF2-40B4-BE49-F238E27FC236}">
                <a16:creationId xmlns:a16="http://schemas.microsoft.com/office/drawing/2014/main" id="{0C0EA32D-9A05-3E00-F3A8-9B5C12F54746}"/>
              </a:ext>
            </a:extLst>
          </p:cNvPr>
          <p:cNvSpPr txBox="1">
            <a:spLocks noGrp="1"/>
          </p:cNvSpPr>
          <p:nvPr>
            <p:ph type="ftr" sz="quarter" idx="9"/>
          </p:nvPr>
        </p:nvSpPr>
        <p:spPr/>
        <p:txBody>
          <a:bodyPr/>
          <a:lstStyle>
            <a:lvl1pPr>
              <a:defRPr/>
            </a:lvl1pPr>
          </a:lstStyle>
          <a:p>
            <a:pPr lvl="0"/>
            <a:endParaRPr lang="fi-FI"/>
          </a:p>
        </p:txBody>
      </p:sp>
      <p:sp>
        <p:nvSpPr>
          <p:cNvPr id="4" name="Slide Number Placeholder 3">
            <a:extLst>
              <a:ext uri="{FF2B5EF4-FFF2-40B4-BE49-F238E27FC236}">
                <a16:creationId xmlns:a16="http://schemas.microsoft.com/office/drawing/2014/main" id="{A13281C6-5475-856A-574B-5B5762F0B86F}"/>
              </a:ext>
            </a:extLst>
          </p:cNvPr>
          <p:cNvSpPr txBox="1">
            <a:spLocks noGrp="1"/>
          </p:cNvSpPr>
          <p:nvPr>
            <p:ph type="sldNum" sz="quarter" idx="8"/>
          </p:nvPr>
        </p:nvSpPr>
        <p:spPr/>
        <p:txBody>
          <a:bodyPr/>
          <a:lstStyle>
            <a:lvl1pPr>
              <a:defRPr/>
            </a:lvl1pPr>
          </a:lstStyle>
          <a:p>
            <a:pPr lvl="0"/>
            <a:fld id="{8F144176-DFD9-4242-860E-2430EA213CBD}" type="slidenum">
              <a:t>‹#›</a:t>
            </a:fld>
            <a:endParaRPr lang="fi-FI"/>
          </a:p>
        </p:txBody>
      </p:sp>
    </p:spTree>
    <p:extLst>
      <p:ext uri="{BB962C8B-B14F-4D97-AF65-F5344CB8AC3E}">
        <p14:creationId xmlns:p14="http://schemas.microsoft.com/office/powerpoint/2010/main" val="1768413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D8CF0-4890-2E8B-91D1-07A9E2FCF6B2}"/>
              </a:ext>
            </a:extLst>
          </p:cNvPr>
          <p:cNvSpPr txBox="1">
            <a:spLocks noGrp="1"/>
          </p:cNvSpPr>
          <p:nvPr>
            <p:ph type="title"/>
          </p:nvPr>
        </p:nvSpPr>
        <p:spPr>
          <a:xfrm>
            <a:off x="708568" y="882652"/>
            <a:ext cx="3317827" cy="3089272"/>
          </a:xfrm>
        </p:spPr>
        <p:txBody>
          <a:bodyPr anchor="b"/>
          <a:lstStyle>
            <a:lvl1pPr>
              <a:defRPr sz="3600"/>
            </a:lvl1pPr>
          </a:lstStyle>
          <a:p>
            <a:pPr lvl="0"/>
            <a:r>
              <a:rPr lang="fi-FI"/>
              <a:t>Muokkaa ots. perustyyl. napsautt.</a:t>
            </a:r>
            <a:endParaRPr lang="en-US"/>
          </a:p>
        </p:txBody>
      </p:sp>
      <p:sp>
        <p:nvSpPr>
          <p:cNvPr id="3" name="Content Placeholder 2">
            <a:extLst>
              <a:ext uri="{FF2B5EF4-FFF2-40B4-BE49-F238E27FC236}">
                <a16:creationId xmlns:a16="http://schemas.microsoft.com/office/drawing/2014/main" id="{C60630DB-085F-4A4F-AC31-20AA82F3FB47}"/>
              </a:ext>
            </a:extLst>
          </p:cNvPr>
          <p:cNvSpPr txBox="1">
            <a:spLocks noGrp="1"/>
          </p:cNvSpPr>
          <p:nvPr>
            <p:ph idx="1"/>
          </p:nvPr>
        </p:nvSpPr>
        <p:spPr>
          <a:xfrm>
            <a:off x="4373319" y="1906286"/>
            <a:ext cx="5207791" cy="9408801"/>
          </a:xfrm>
        </p:spPr>
        <p:txBody>
          <a:bodyPr/>
          <a:lstStyle>
            <a:lvl1pPr>
              <a:defRPr sz="3600"/>
            </a:lvl1pPr>
            <a:lvl2pPr>
              <a:defRPr sz="3150"/>
            </a:lvl2pPr>
            <a:lvl3pPr>
              <a:defRPr sz="2700"/>
            </a:lvl3pPr>
            <a:lvl4pPr>
              <a:defRPr sz="2250"/>
            </a:lvl4pPr>
            <a:lvl5pPr>
              <a:defRPr sz="225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Text Placeholder 3">
            <a:extLst>
              <a:ext uri="{FF2B5EF4-FFF2-40B4-BE49-F238E27FC236}">
                <a16:creationId xmlns:a16="http://schemas.microsoft.com/office/drawing/2014/main" id="{01C6A3C6-B49B-6DB1-DF78-5068E9EB5788}"/>
              </a:ext>
            </a:extLst>
          </p:cNvPr>
          <p:cNvSpPr txBox="1">
            <a:spLocks noGrp="1"/>
          </p:cNvSpPr>
          <p:nvPr>
            <p:ph type="body" idx="2"/>
          </p:nvPr>
        </p:nvSpPr>
        <p:spPr>
          <a:xfrm>
            <a:off x="708568" y="3971925"/>
            <a:ext cx="3317827" cy="7358478"/>
          </a:xfrm>
        </p:spPr>
        <p:txBody>
          <a:bodyPr/>
          <a:lstStyle>
            <a:lvl1pPr marL="0" indent="0">
              <a:buNone/>
              <a:defRPr sz="1800"/>
            </a:lvl1pPr>
          </a:lstStyle>
          <a:p>
            <a:pPr lvl="0"/>
            <a:r>
              <a:rPr lang="fi-FI"/>
              <a:t>Muokkaa tekstin perustyylejä napsauttamalla</a:t>
            </a:r>
          </a:p>
        </p:txBody>
      </p:sp>
      <p:sp>
        <p:nvSpPr>
          <p:cNvPr id="5" name="Date Placeholder 4">
            <a:extLst>
              <a:ext uri="{FF2B5EF4-FFF2-40B4-BE49-F238E27FC236}">
                <a16:creationId xmlns:a16="http://schemas.microsoft.com/office/drawing/2014/main" id="{EB8310AA-E830-61E6-FA94-1E5C9A6DA560}"/>
              </a:ext>
            </a:extLst>
          </p:cNvPr>
          <p:cNvSpPr txBox="1">
            <a:spLocks noGrp="1"/>
          </p:cNvSpPr>
          <p:nvPr>
            <p:ph type="dt" sz="half" idx="7"/>
          </p:nvPr>
        </p:nvSpPr>
        <p:spPr/>
        <p:txBody>
          <a:bodyPr/>
          <a:lstStyle>
            <a:lvl1pPr>
              <a:defRPr/>
            </a:lvl1pPr>
          </a:lstStyle>
          <a:p>
            <a:pPr lvl="0"/>
            <a:fld id="{9A46950A-65A0-4806-9A56-4DB451EDA53E}" type="datetime1">
              <a:rPr lang="fi-FI"/>
              <a:pPr lvl="0"/>
              <a:t>4.8.2025</a:t>
            </a:fld>
            <a:endParaRPr lang="fi-FI"/>
          </a:p>
        </p:txBody>
      </p:sp>
      <p:sp>
        <p:nvSpPr>
          <p:cNvPr id="6" name="Footer Placeholder 5">
            <a:extLst>
              <a:ext uri="{FF2B5EF4-FFF2-40B4-BE49-F238E27FC236}">
                <a16:creationId xmlns:a16="http://schemas.microsoft.com/office/drawing/2014/main" id="{6C61ECA2-6FE7-BCBA-8C81-04C99463BDF8}"/>
              </a:ext>
            </a:extLst>
          </p:cNvPr>
          <p:cNvSpPr txBox="1">
            <a:spLocks noGrp="1"/>
          </p:cNvSpPr>
          <p:nvPr>
            <p:ph type="ftr" sz="quarter" idx="9"/>
          </p:nvPr>
        </p:nvSpPr>
        <p:spPr/>
        <p:txBody>
          <a:bodyPr/>
          <a:lstStyle>
            <a:lvl1pPr>
              <a:defRPr/>
            </a:lvl1pPr>
          </a:lstStyle>
          <a:p>
            <a:pPr lvl="0"/>
            <a:endParaRPr lang="fi-FI"/>
          </a:p>
        </p:txBody>
      </p:sp>
      <p:sp>
        <p:nvSpPr>
          <p:cNvPr id="7" name="Slide Number Placeholder 6">
            <a:extLst>
              <a:ext uri="{FF2B5EF4-FFF2-40B4-BE49-F238E27FC236}">
                <a16:creationId xmlns:a16="http://schemas.microsoft.com/office/drawing/2014/main" id="{7D2D6861-CD8C-859C-6722-E921BCF44355}"/>
              </a:ext>
            </a:extLst>
          </p:cNvPr>
          <p:cNvSpPr txBox="1">
            <a:spLocks noGrp="1"/>
          </p:cNvSpPr>
          <p:nvPr>
            <p:ph type="sldNum" sz="quarter" idx="8"/>
          </p:nvPr>
        </p:nvSpPr>
        <p:spPr/>
        <p:txBody>
          <a:bodyPr/>
          <a:lstStyle>
            <a:lvl1pPr>
              <a:defRPr/>
            </a:lvl1pPr>
          </a:lstStyle>
          <a:p>
            <a:pPr lvl="0"/>
            <a:fld id="{DD132585-D9BB-4170-9483-6DAB0D2EB051}" type="slidenum">
              <a:t>‹#›</a:t>
            </a:fld>
            <a:endParaRPr lang="fi-FI"/>
          </a:p>
        </p:txBody>
      </p:sp>
    </p:spTree>
    <p:extLst>
      <p:ext uri="{BB962C8B-B14F-4D97-AF65-F5344CB8AC3E}">
        <p14:creationId xmlns:p14="http://schemas.microsoft.com/office/powerpoint/2010/main" val="3341475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2F8C2-2E37-5987-3755-DB241FCACEE7}"/>
              </a:ext>
            </a:extLst>
          </p:cNvPr>
          <p:cNvSpPr txBox="1">
            <a:spLocks noGrp="1"/>
          </p:cNvSpPr>
          <p:nvPr>
            <p:ph type="title"/>
          </p:nvPr>
        </p:nvSpPr>
        <p:spPr>
          <a:xfrm>
            <a:off x="708568" y="882652"/>
            <a:ext cx="3317827" cy="3089272"/>
          </a:xfrm>
        </p:spPr>
        <p:txBody>
          <a:bodyPr anchor="b"/>
          <a:lstStyle>
            <a:lvl1pPr>
              <a:defRPr sz="3600"/>
            </a:lvl1pPr>
          </a:lstStyle>
          <a:p>
            <a:pPr lvl="0"/>
            <a:r>
              <a:rPr lang="fi-FI"/>
              <a:t>Muokkaa ots. perustyyl. napsautt.</a:t>
            </a:r>
            <a:endParaRPr lang="en-US"/>
          </a:p>
        </p:txBody>
      </p:sp>
      <p:sp>
        <p:nvSpPr>
          <p:cNvPr id="3" name="Picture Placeholder 2">
            <a:extLst>
              <a:ext uri="{FF2B5EF4-FFF2-40B4-BE49-F238E27FC236}">
                <a16:creationId xmlns:a16="http://schemas.microsoft.com/office/drawing/2014/main" id="{8D9EC7C6-E431-B5C0-B38E-F2CF15222068}"/>
              </a:ext>
            </a:extLst>
          </p:cNvPr>
          <p:cNvSpPr txBox="1">
            <a:spLocks noGrp="1"/>
          </p:cNvSpPr>
          <p:nvPr>
            <p:ph type="pic" idx="1"/>
          </p:nvPr>
        </p:nvSpPr>
        <p:spPr>
          <a:xfrm>
            <a:off x="4373319" y="1906286"/>
            <a:ext cx="5207791" cy="9408801"/>
          </a:xfrm>
        </p:spPr>
        <p:txBody>
          <a:bodyPr/>
          <a:lstStyle>
            <a:lvl1pPr marL="0" indent="0">
              <a:buNone/>
              <a:defRPr sz="3600"/>
            </a:lvl1pPr>
          </a:lstStyle>
          <a:p>
            <a:pPr lvl="0"/>
            <a:r>
              <a:rPr lang="fi-FI"/>
              <a:t>Lisää kuva napsauttamalla kuvaketta</a:t>
            </a:r>
            <a:endParaRPr lang="en-US"/>
          </a:p>
        </p:txBody>
      </p:sp>
      <p:sp>
        <p:nvSpPr>
          <p:cNvPr id="4" name="Text Placeholder 3">
            <a:extLst>
              <a:ext uri="{FF2B5EF4-FFF2-40B4-BE49-F238E27FC236}">
                <a16:creationId xmlns:a16="http://schemas.microsoft.com/office/drawing/2014/main" id="{142BD901-7444-A4C6-789E-2C18939E587C}"/>
              </a:ext>
            </a:extLst>
          </p:cNvPr>
          <p:cNvSpPr txBox="1">
            <a:spLocks noGrp="1"/>
          </p:cNvSpPr>
          <p:nvPr>
            <p:ph type="body" idx="2"/>
          </p:nvPr>
        </p:nvSpPr>
        <p:spPr>
          <a:xfrm>
            <a:off x="708568" y="3971925"/>
            <a:ext cx="3317827" cy="7358478"/>
          </a:xfrm>
        </p:spPr>
        <p:txBody>
          <a:bodyPr/>
          <a:lstStyle>
            <a:lvl1pPr marL="0" indent="0">
              <a:buNone/>
              <a:defRPr sz="1800"/>
            </a:lvl1pPr>
          </a:lstStyle>
          <a:p>
            <a:pPr lvl="0"/>
            <a:r>
              <a:rPr lang="fi-FI"/>
              <a:t>Muokkaa tekstin perustyylejä napsauttamalla</a:t>
            </a:r>
          </a:p>
        </p:txBody>
      </p:sp>
      <p:sp>
        <p:nvSpPr>
          <p:cNvPr id="5" name="Date Placeholder 4">
            <a:extLst>
              <a:ext uri="{FF2B5EF4-FFF2-40B4-BE49-F238E27FC236}">
                <a16:creationId xmlns:a16="http://schemas.microsoft.com/office/drawing/2014/main" id="{3DBBC2D6-A45E-96B6-8B66-930D0A2BFCCA}"/>
              </a:ext>
            </a:extLst>
          </p:cNvPr>
          <p:cNvSpPr txBox="1">
            <a:spLocks noGrp="1"/>
          </p:cNvSpPr>
          <p:nvPr>
            <p:ph type="dt" sz="half" idx="7"/>
          </p:nvPr>
        </p:nvSpPr>
        <p:spPr/>
        <p:txBody>
          <a:bodyPr/>
          <a:lstStyle>
            <a:lvl1pPr>
              <a:defRPr/>
            </a:lvl1pPr>
          </a:lstStyle>
          <a:p>
            <a:pPr lvl="0"/>
            <a:fld id="{7FD560E8-ADE8-44EE-8BBB-DEAFC2FAC64E}" type="datetime1">
              <a:rPr lang="fi-FI"/>
              <a:pPr lvl="0"/>
              <a:t>4.8.2025</a:t>
            </a:fld>
            <a:endParaRPr lang="fi-FI"/>
          </a:p>
        </p:txBody>
      </p:sp>
      <p:sp>
        <p:nvSpPr>
          <p:cNvPr id="6" name="Footer Placeholder 5">
            <a:extLst>
              <a:ext uri="{FF2B5EF4-FFF2-40B4-BE49-F238E27FC236}">
                <a16:creationId xmlns:a16="http://schemas.microsoft.com/office/drawing/2014/main" id="{A6C7224E-1EF4-D020-B53D-6AE0A36E8792}"/>
              </a:ext>
            </a:extLst>
          </p:cNvPr>
          <p:cNvSpPr txBox="1">
            <a:spLocks noGrp="1"/>
          </p:cNvSpPr>
          <p:nvPr>
            <p:ph type="ftr" sz="quarter" idx="9"/>
          </p:nvPr>
        </p:nvSpPr>
        <p:spPr/>
        <p:txBody>
          <a:bodyPr/>
          <a:lstStyle>
            <a:lvl1pPr>
              <a:defRPr/>
            </a:lvl1pPr>
          </a:lstStyle>
          <a:p>
            <a:pPr lvl="0"/>
            <a:endParaRPr lang="fi-FI"/>
          </a:p>
        </p:txBody>
      </p:sp>
      <p:sp>
        <p:nvSpPr>
          <p:cNvPr id="7" name="Slide Number Placeholder 6">
            <a:extLst>
              <a:ext uri="{FF2B5EF4-FFF2-40B4-BE49-F238E27FC236}">
                <a16:creationId xmlns:a16="http://schemas.microsoft.com/office/drawing/2014/main" id="{64BB88FA-F1E4-AB66-A117-9A86B918C600}"/>
              </a:ext>
            </a:extLst>
          </p:cNvPr>
          <p:cNvSpPr txBox="1">
            <a:spLocks noGrp="1"/>
          </p:cNvSpPr>
          <p:nvPr>
            <p:ph type="sldNum" sz="quarter" idx="8"/>
          </p:nvPr>
        </p:nvSpPr>
        <p:spPr/>
        <p:txBody>
          <a:bodyPr/>
          <a:lstStyle>
            <a:lvl1pPr>
              <a:defRPr/>
            </a:lvl1pPr>
          </a:lstStyle>
          <a:p>
            <a:pPr lvl="0"/>
            <a:fld id="{57EDA242-CBB0-444C-A868-7D1688649936}" type="slidenum">
              <a:t>‹#›</a:t>
            </a:fld>
            <a:endParaRPr lang="fi-FI"/>
          </a:p>
        </p:txBody>
      </p:sp>
    </p:spTree>
    <p:extLst>
      <p:ext uri="{BB962C8B-B14F-4D97-AF65-F5344CB8AC3E}">
        <p14:creationId xmlns:p14="http://schemas.microsoft.com/office/powerpoint/2010/main" val="2963925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5EE61C-AB76-6649-AB48-FF455D1ADDA9}"/>
              </a:ext>
            </a:extLst>
          </p:cNvPr>
          <p:cNvSpPr txBox="1">
            <a:spLocks noGrp="1"/>
          </p:cNvSpPr>
          <p:nvPr>
            <p:ph type="title"/>
          </p:nvPr>
        </p:nvSpPr>
        <p:spPr>
          <a:xfrm>
            <a:off x="707233" y="704892"/>
            <a:ext cx="8872542" cy="2559076"/>
          </a:xfrm>
          <a:prstGeom prst="rect">
            <a:avLst/>
          </a:prstGeom>
          <a:noFill/>
          <a:ln>
            <a:noFill/>
          </a:ln>
        </p:spPr>
        <p:txBody>
          <a:bodyPr vert="horz" wrap="square" lIns="91440" tIns="45720" rIns="91440" bIns="45720" anchor="ctr" anchorCtr="0" compatLnSpc="1">
            <a:normAutofit/>
          </a:bodyPr>
          <a:lstStyle/>
          <a:p>
            <a:pPr lvl="0"/>
            <a:r>
              <a:rPr lang="fi-FI"/>
              <a:t>Muokkaa ots. perustyyl. napsautt.</a:t>
            </a:r>
            <a:endParaRPr lang="en-US"/>
          </a:p>
        </p:txBody>
      </p:sp>
      <p:sp>
        <p:nvSpPr>
          <p:cNvPr id="3" name="Text Placeholder 2">
            <a:extLst>
              <a:ext uri="{FF2B5EF4-FFF2-40B4-BE49-F238E27FC236}">
                <a16:creationId xmlns:a16="http://schemas.microsoft.com/office/drawing/2014/main" id="{6782E0A9-3E0A-B418-2337-444804093C49}"/>
              </a:ext>
            </a:extLst>
          </p:cNvPr>
          <p:cNvSpPr txBox="1">
            <a:spLocks noGrp="1"/>
          </p:cNvSpPr>
          <p:nvPr>
            <p:ph type="body" idx="1"/>
          </p:nvPr>
        </p:nvSpPr>
        <p:spPr>
          <a:xfrm>
            <a:off x="707233" y="3524472"/>
            <a:ext cx="8872542" cy="8400501"/>
          </a:xfrm>
          <a:prstGeom prst="rect">
            <a:avLst/>
          </a:prstGeom>
          <a:noFill/>
          <a:ln>
            <a:noFill/>
          </a:ln>
        </p:spPr>
        <p:txBody>
          <a:bodyPr vert="horz" wrap="square" lIns="91440" tIns="45720" rIns="91440" bIns="45720" anchor="t" anchorCtr="0" compatLnSpc="1">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a:extLst>
              <a:ext uri="{FF2B5EF4-FFF2-40B4-BE49-F238E27FC236}">
                <a16:creationId xmlns:a16="http://schemas.microsoft.com/office/drawing/2014/main" id="{8172B683-2555-2E1B-00CD-D253D3267514}"/>
              </a:ext>
            </a:extLst>
          </p:cNvPr>
          <p:cNvSpPr txBox="1">
            <a:spLocks noGrp="1"/>
          </p:cNvSpPr>
          <p:nvPr>
            <p:ph type="dt" sz="half" idx="2"/>
          </p:nvPr>
        </p:nvSpPr>
        <p:spPr>
          <a:xfrm>
            <a:off x="707233" y="12271293"/>
            <a:ext cx="2314574" cy="704892"/>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fi-FI" sz="1350" b="0" i="0" u="none" strike="noStrike" kern="1200" cap="none" spc="0" baseline="0">
                <a:solidFill>
                  <a:srgbClr val="898989"/>
                </a:solidFill>
                <a:uFillTx/>
                <a:latin typeface="Arial"/>
              </a:defRPr>
            </a:lvl1pPr>
          </a:lstStyle>
          <a:p>
            <a:pPr lvl="0"/>
            <a:fld id="{C5D44402-231F-4EE6-9FB1-302510514F68}" type="datetime1">
              <a:rPr lang="fi-FI"/>
              <a:pPr lvl="0"/>
              <a:t>4.8.2025</a:t>
            </a:fld>
            <a:endParaRPr lang="fi-FI"/>
          </a:p>
        </p:txBody>
      </p:sp>
      <p:sp>
        <p:nvSpPr>
          <p:cNvPr id="5" name="Footer Placeholder 4">
            <a:extLst>
              <a:ext uri="{FF2B5EF4-FFF2-40B4-BE49-F238E27FC236}">
                <a16:creationId xmlns:a16="http://schemas.microsoft.com/office/drawing/2014/main" id="{EF21CF1E-F870-5803-9BB1-D9791B37684E}"/>
              </a:ext>
            </a:extLst>
          </p:cNvPr>
          <p:cNvSpPr txBox="1">
            <a:spLocks noGrp="1"/>
          </p:cNvSpPr>
          <p:nvPr>
            <p:ph type="ftr" sz="quarter" idx="3"/>
          </p:nvPr>
        </p:nvSpPr>
        <p:spPr>
          <a:xfrm>
            <a:off x="3407566" y="12271293"/>
            <a:ext cx="3471867" cy="704892"/>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tabLst/>
              <a:defRPr lang="fi-FI" sz="1350" b="0" i="0" u="none" strike="noStrike" kern="1200" cap="none" spc="0" baseline="0">
                <a:solidFill>
                  <a:srgbClr val="898989"/>
                </a:solidFill>
                <a:uFillTx/>
                <a:latin typeface="Arial"/>
              </a:defRPr>
            </a:lvl1pPr>
          </a:lstStyle>
          <a:p>
            <a:pPr lvl="0"/>
            <a:endParaRPr lang="fi-FI"/>
          </a:p>
        </p:txBody>
      </p:sp>
      <p:sp>
        <p:nvSpPr>
          <p:cNvPr id="6" name="Slide Number Placeholder 5">
            <a:extLst>
              <a:ext uri="{FF2B5EF4-FFF2-40B4-BE49-F238E27FC236}">
                <a16:creationId xmlns:a16="http://schemas.microsoft.com/office/drawing/2014/main" id="{C7622194-5F50-1F62-33C1-7E3A09B48F8B}"/>
              </a:ext>
            </a:extLst>
          </p:cNvPr>
          <p:cNvSpPr txBox="1">
            <a:spLocks noGrp="1"/>
          </p:cNvSpPr>
          <p:nvPr>
            <p:ph type="sldNum" sz="quarter" idx="4"/>
          </p:nvPr>
        </p:nvSpPr>
        <p:spPr>
          <a:xfrm>
            <a:off x="7265191" y="12271293"/>
            <a:ext cx="2314574" cy="704892"/>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fi-FI" sz="1350" b="0" i="0" u="none" strike="noStrike" kern="1200" cap="none" spc="0" baseline="0">
                <a:solidFill>
                  <a:srgbClr val="898989"/>
                </a:solidFill>
                <a:uFillTx/>
                <a:latin typeface="Arial"/>
              </a:defRPr>
            </a:lvl1pPr>
          </a:lstStyle>
          <a:p>
            <a:pPr lvl="0"/>
            <a:fld id="{D66B6B47-3965-41C1-8529-42C076CCBBA9}" type="slidenum">
              <a:t>‹#›</a:t>
            </a:fld>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1028700" rtl="0" fontAlgn="auto" hangingPunct="1">
        <a:lnSpc>
          <a:spcPct val="90000"/>
        </a:lnSpc>
        <a:spcBef>
          <a:spcPts val="0"/>
        </a:spcBef>
        <a:spcAft>
          <a:spcPts val="0"/>
        </a:spcAft>
        <a:buNone/>
        <a:tabLst/>
        <a:defRPr lang="fi-FI" sz="4950" b="0" i="0" u="none" strike="noStrike" kern="1200" cap="none" spc="0" baseline="0">
          <a:solidFill>
            <a:srgbClr val="000000"/>
          </a:solidFill>
          <a:uFillTx/>
          <a:latin typeface="Arial"/>
        </a:defRPr>
      </a:lvl1pPr>
    </p:titleStyle>
    <p:bodyStyle>
      <a:lvl1pPr marL="257175" marR="0" lvl="0" indent="-257175" algn="l" defTabSz="1028700" rtl="0" fontAlgn="auto" hangingPunct="1">
        <a:lnSpc>
          <a:spcPct val="90000"/>
        </a:lnSpc>
        <a:spcBef>
          <a:spcPts val="1125"/>
        </a:spcBef>
        <a:spcAft>
          <a:spcPts val="0"/>
        </a:spcAft>
        <a:buSzPct val="100000"/>
        <a:buFont typeface="Arial" pitchFamily="34"/>
        <a:buChar char="•"/>
        <a:tabLst/>
        <a:defRPr lang="fi-FI" sz="3150" b="0" i="0" u="none" strike="noStrike" kern="1200" cap="none" spc="0" baseline="0">
          <a:solidFill>
            <a:srgbClr val="000000"/>
          </a:solidFill>
          <a:uFillTx/>
          <a:latin typeface="Arial"/>
        </a:defRPr>
      </a:lvl1pPr>
      <a:lvl2pPr marL="771525" marR="0" lvl="1" indent="-257175" algn="l" defTabSz="1028700" rtl="0" fontAlgn="auto" hangingPunct="1">
        <a:lnSpc>
          <a:spcPct val="90000"/>
        </a:lnSpc>
        <a:spcBef>
          <a:spcPts val="565"/>
        </a:spcBef>
        <a:spcAft>
          <a:spcPts val="0"/>
        </a:spcAft>
        <a:buSzPct val="100000"/>
        <a:buFont typeface="Arial" pitchFamily="34"/>
        <a:buChar char="•"/>
        <a:tabLst/>
        <a:defRPr lang="fi-FI" sz="2700" b="0" i="0" u="none" strike="noStrike" kern="1200" cap="none" spc="0" baseline="0">
          <a:solidFill>
            <a:srgbClr val="000000"/>
          </a:solidFill>
          <a:uFillTx/>
          <a:latin typeface="Arial"/>
        </a:defRPr>
      </a:lvl2pPr>
      <a:lvl3pPr marL="1285875" marR="0" lvl="2" indent="-257175" algn="l" defTabSz="1028700" rtl="0" fontAlgn="auto" hangingPunct="1">
        <a:lnSpc>
          <a:spcPct val="90000"/>
        </a:lnSpc>
        <a:spcBef>
          <a:spcPts val="565"/>
        </a:spcBef>
        <a:spcAft>
          <a:spcPts val="0"/>
        </a:spcAft>
        <a:buSzPct val="100000"/>
        <a:buFont typeface="Arial" pitchFamily="34"/>
        <a:buChar char="•"/>
        <a:tabLst/>
        <a:defRPr lang="fi-FI" sz="2250" b="0" i="0" u="none" strike="noStrike" kern="1200" cap="none" spc="0" baseline="0">
          <a:solidFill>
            <a:srgbClr val="000000"/>
          </a:solidFill>
          <a:uFillTx/>
          <a:latin typeface="Arial"/>
        </a:defRPr>
      </a:lvl3pPr>
      <a:lvl4pPr marL="1800225" marR="0" lvl="3" indent="-257175" algn="l" defTabSz="1028700" rtl="0" fontAlgn="auto" hangingPunct="1">
        <a:lnSpc>
          <a:spcPct val="90000"/>
        </a:lnSpc>
        <a:spcBef>
          <a:spcPts val="565"/>
        </a:spcBef>
        <a:spcAft>
          <a:spcPts val="0"/>
        </a:spcAft>
        <a:buSzPct val="100000"/>
        <a:buFont typeface="Arial" pitchFamily="34"/>
        <a:buChar char="•"/>
        <a:tabLst/>
        <a:defRPr lang="fi-FI" sz="2025" b="0" i="0" u="none" strike="noStrike" kern="1200" cap="none" spc="0" baseline="0">
          <a:solidFill>
            <a:srgbClr val="000000"/>
          </a:solidFill>
          <a:uFillTx/>
          <a:latin typeface="Arial"/>
        </a:defRPr>
      </a:lvl4pPr>
      <a:lvl5pPr marL="2314574" marR="0" lvl="4" indent="-257175" algn="l" defTabSz="1028700" rtl="0" fontAlgn="auto" hangingPunct="1">
        <a:lnSpc>
          <a:spcPct val="90000"/>
        </a:lnSpc>
        <a:spcBef>
          <a:spcPts val="565"/>
        </a:spcBef>
        <a:spcAft>
          <a:spcPts val="0"/>
        </a:spcAft>
        <a:buSzPct val="100000"/>
        <a:buFont typeface="Arial" pitchFamily="34"/>
        <a:buChar char="•"/>
        <a:tabLst/>
        <a:defRPr lang="fi-FI" sz="2025" b="0" i="0" u="none" strike="noStrike" kern="1200" cap="none" spc="0" baseline="0">
          <a:solidFill>
            <a:srgbClr val="000000"/>
          </a:solidFill>
          <a:uFillTx/>
          <a:latin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69956509-0B67-7B71-A021-4D8E23DE4525}"/>
              </a:ext>
            </a:extLst>
          </p:cNvPr>
          <p:cNvPicPr>
            <a:picLocks noChangeAspect="1"/>
          </p:cNvPicPr>
          <p:nvPr/>
        </p:nvPicPr>
        <p:blipFill>
          <a:blip r:embed="rId2"/>
          <a:srcRect r="-100"/>
          <a:stretch>
            <a:fillRect/>
          </a:stretch>
        </p:blipFill>
        <p:spPr>
          <a:xfrm>
            <a:off x="0" y="-13225"/>
            <a:ext cx="10287000" cy="13252975"/>
          </a:xfrm>
          <a:prstGeom prst="rect">
            <a:avLst/>
          </a:prstGeom>
        </p:spPr>
      </p:pic>
    </p:spTree>
    <p:extLst>
      <p:ext uri="{BB962C8B-B14F-4D97-AF65-F5344CB8AC3E}">
        <p14:creationId xmlns:p14="http://schemas.microsoft.com/office/powerpoint/2010/main" val="837619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868CD6-557B-8174-6A7F-7BB54147DC56}"/>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53D3983E-5D5D-EAFB-504F-A3839B6FB99B}"/>
              </a:ext>
            </a:extLst>
          </p:cNvPr>
          <p:cNvSpPr>
            <a:spLocks noChangeArrowheads="1"/>
          </p:cNvSpPr>
          <p:nvPr/>
        </p:nvSpPr>
        <p:spPr bwMode="auto">
          <a:xfrm>
            <a:off x="0" y="0"/>
            <a:ext cx="11277600" cy="4932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i-FI"/>
          </a:p>
        </p:txBody>
      </p:sp>
      <p:grpSp>
        <p:nvGrpSpPr>
          <p:cNvPr id="9" name="Ryhmä 8">
            <a:extLst>
              <a:ext uri="{FF2B5EF4-FFF2-40B4-BE49-F238E27FC236}">
                <a16:creationId xmlns:a16="http://schemas.microsoft.com/office/drawing/2014/main" id="{BC0A67D2-5DC4-D606-D13A-2A274855162E}"/>
              </a:ext>
            </a:extLst>
          </p:cNvPr>
          <p:cNvGrpSpPr/>
          <p:nvPr/>
        </p:nvGrpSpPr>
        <p:grpSpPr>
          <a:xfrm>
            <a:off x="-140677" y="5802923"/>
            <a:ext cx="10414510" cy="7436827"/>
            <a:chOff x="-140677" y="5802923"/>
            <a:chExt cx="10414510" cy="7436827"/>
          </a:xfrm>
        </p:grpSpPr>
        <p:sp>
          <p:nvSpPr>
            <p:cNvPr id="3" name="Freeform 5">
              <a:extLst>
                <a:ext uri="{FF2B5EF4-FFF2-40B4-BE49-F238E27FC236}">
                  <a16:creationId xmlns:a16="http://schemas.microsoft.com/office/drawing/2014/main" id="{B007EE4B-6E12-C51B-AA49-10570786FB10}"/>
                </a:ext>
              </a:extLst>
            </p:cNvPr>
            <p:cNvSpPr/>
            <p:nvPr/>
          </p:nvSpPr>
          <p:spPr>
            <a:xfrm>
              <a:off x="-13167" y="5802923"/>
              <a:ext cx="10287000" cy="7436827"/>
            </a:xfrm>
            <a:custGeom>
              <a:avLst/>
              <a:gdLst>
                <a:gd name="f0" fmla="val 10800000"/>
                <a:gd name="f1" fmla="val 5400000"/>
                <a:gd name="f2" fmla="val 180"/>
                <a:gd name="f3" fmla="val w"/>
                <a:gd name="f4" fmla="val h"/>
                <a:gd name="f5" fmla="val 0"/>
                <a:gd name="f6" fmla="val 6480"/>
                <a:gd name="f7" fmla="val 3432"/>
                <a:gd name="f8" fmla="val 1980"/>
                <a:gd name="f9" fmla="val 6402"/>
                <a:gd name="f10" fmla="val 1919"/>
                <a:gd name="f11" fmla="val 6323"/>
                <a:gd name="f12" fmla="val 1860"/>
                <a:gd name="f13" fmla="val 6243"/>
                <a:gd name="f14" fmla="val 1802"/>
                <a:gd name="f15" fmla="val 6161"/>
                <a:gd name="f16" fmla="val 1745"/>
                <a:gd name="f17" fmla="val 6078"/>
                <a:gd name="f18" fmla="val 1687"/>
                <a:gd name="f19" fmla="val 5993"/>
                <a:gd name="f20" fmla="val 1633"/>
                <a:gd name="f21" fmla="val 5907"/>
                <a:gd name="f22" fmla="val 1579"/>
                <a:gd name="f23" fmla="val 5820"/>
                <a:gd name="f24" fmla="val 1525"/>
                <a:gd name="f25" fmla="val 5732"/>
                <a:gd name="f26" fmla="val 1474"/>
                <a:gd name="f27" fmla="val 5643"/>
                <a:gd name="f28" fmla="val 1423"/>
                <a:gd name="f29" fmla="val 5553"/>
                <a:gd name="f30" fmla="val 1373"/>
                <a:gd name="f31" fmla="val 5462"/>
                <a:gd name="f32" fmla="val 1325"/>
                <a:gd name="f33" fmla="val 5369"/>
                <a:gd name="f34" fmla="val 1279"/>
                <a:gd name="f35" fmla="val 5276"/>
                <a:gd name="f36" fmla="val 1232"/>
                <a:gd name="f37" fmla="val 5180"/>
                <a:gd name="f38" fmla="val 1187"/>
                <a:gd name="f39" fmla="val 5085"/>
                <a:gd name="f40" fmla="val 1142"/>
                <a:gd name="f41" fmla="val 4988"/>
                <a:gd name="f42" fmla="val 1098"/>
                <a:gd name="f43" fmla="val 4890"/>
                <a:gd name="f44" fmla="val 1056"/>
                <a:gd name="f45" fmla="val 4793"/>
                <a:gd name="f46" fmla="val 1016"/>
                <a:gd name="f47" fmla="val 4694"/>
                <a:gd name="f48" fmla="val 975"/>
                <a:gd name="f49" fmla="val 4593"/>
                <a:gd name="f50" fmla="val 936"/>
                <a:gd name="f51" fmla="val 4493"/>
                <a:gd name="f52" fmla="val 897"/>
                <a:gd name="f53" fmla="val 4391"/>
                <a:gd name="f54" fmla="val 860"/>
                <a:gd name="f55" fmla="val 4289"/>
                <a:gd name="f56" fmla="val 823"/>
                <a:gd name="f57" fmla="val 4187"/>
                <a:gd name="f58" fmla="val 787"/>
                <a:gd name="f59" fmla="val 4083"/>
                <a:gd name="f60" fmla="val 753"/>
                <a:gd name="f61" fmla="val 3978"/>
                <a:gd name="f62" fmla="val 720"/>
                <a:gd name="f63" fmla="val 3875"/>
                <a:gd name="f64" fmla="val 687"/>
                <a:gd name="f65" fmla="val 3768"/>
                <a:gd name="f66" fmla="val 654"/>
                <a:gd name="f67" fmla="val 3663"/>
                <a:gd name="f68" fmla="val 624"/>
                <a:gd name="f69" fmla="val 3557"/>
                <a:gd name="f70" fmla="val 592"/>
                <a:gd name="f71" fmla="val 3450"/>
                <a:gd name="f72" fmla="val 563"/>
                <a:gd name="f73" fmla="val 3236"/>
                <a:gd name="f74" fmla="val 506"/>
                <a:gd name="f75" fmla="val 3020"/>
                <a:gd name="f76" fmla="val 454"/>
                <a:gd name="f77" fmla="val 2804"/>
                <a:gd name="f78" fmla="val 404"/>
                <a:gd name="f79" fmla="val 2585"/>
                <a:gd name="f80" fmla="val 356"/>
                <a:gd name="f81" fmla="val 2367"/>
                <a:gd name="f82" fmla="val 313"/>
                <a:gd name="f83" fmla="val 2148"/>
                <a:gd name="f84" fmla="val 272"/>
                <a:gd name="f85" fmla="val 1929"/>
                <a:gd name="f86" fmla="val 233"/>
                <a:gd name="f87" fmla="val 1710"/>
                <a:gd name="f88" fmla="val 198"/>
                <a:gd name="f89" fmla="val 1493"/>
                <a:gd name="f90" fmla="val 165"/>
                <a:gd name="f91" fmla="val 1275"/>
                <a:gd name="f92" fmla="val 134"/>
                <a:gd name="f93" fmla="val 1059"/>
                <a:gd name="f94" fmla="val 107"/>
                <a:gd name="f95" fmla="val 843"/>
                <a:gd name="f96" fmla="val 81"/>
                <a:gd name="f97" fmla="val 630"/>
                <a:gd name="f98" fmla="val 57"/>
                <a:gd name="f99" fmla="val 417"/>
                <a:gd name="f100" fmla="val 36"/>
                <a:gd name="f101" fmla="val 207"/>
                <a:gd name="f102" fmla="val 17"/>
                <a:gd name="f103" fmla="+- 0 0 -90"/>
                <a:gd name="f104" fmla="*/ f3 1 6480"/>
                <a:gd name="f105" fmla="*/ f4 1 3432"/>
                <a:gd name="f106" fmla="val f5"/>
                <a:gd name="f107" fmla="val f6"/>
                <a:gd name="f108" fmla="val f7"/>
                <a:gd name="f109" fmla="*/ f103 f0 1"/>
                <a:gd name="f110" fmla="+- f108 0 f106"/>
                <a:gd name="f111" fmla="+- f107 0 f106"/>
                <a:gd name="f112" fmla="*/ f109 1 f2"/>
                <a:gd name="f113" fmla="*/ f111 1 6480"/>
                <a:gd name="f114" fmla="*/ f110 1 3432"/>
                <a:gd name="f115" fmla="*/ 0 f111 1"/>
                <a:gd name="f116" fmla="*/ 0 f110 1"/>
                <a:gd name="f117" fmla="*/ 3432 f110 1"/>
                <a:gd name="f118" fmla="*/ 6480 f111 1"/>
                <a:gd name="f119" fmla="*/ 1980 f110 1"/>
                <a:gd name="f120" fmla="*/ 6402 f111 1"/>
                <a:gd name="f121" fmla="*/ 1919 f110 1"/>
                <a:gd name="f122" fmla="*/ 6323 f111 1"/>
                <a:gd name="f123" fmla="*/ 1860 f110 1"/>
                <a:gd name="f124" fmla="*/ 6243 f111 1"/>
                <a:gd name="f125" fmla="*/ 1802 f110 1"/>
                <a:gd name="f126" fmla="*/ 6161 f111 1"/>
                <a:gd name="f127" fmla="*/ 1745 f110 1"/>
                <a:gd name="f128" fmla="*/ 6078 f111 1"/>
                <a:gd name="f129" fmla="*/ 1687 f110 1"/>
                <a:gd name="f130" fmla="*/ 5993 f111 1"/>
                <a:gd name="f131" fmla="*/ 1633 f110 1"/>
                <a:gd name="f132" fmla="*/ 5907 f111 1"/>
                <a:gd name="f133" fmla="*/ 1579 f110 1"/>
                <a:gd name="f134" fmla="*/ 5820 f111 1"/>
                <a:gd name="f135" fmla="*/ 1525 f110 1"/>
                <a:gd name="f136" fmla="*/ 5732 f111 1"/>
                <a:gd name="f137" fmla="*/ 1474 f110 1"/>
                <a:gd name="f138" fmla="*/ 5643 f111 1"/>
                <a:gd name="f139" fmla="*/ 1423 f110 1"/>
                <a:gd name="f140" fmla="*/ 5553 f111 1"/>
                <a:gd name="f141" fmla="*/ 1373 f110 1"/>
                <a:gd name="f142" fmla="*/ 5462 f111 1"/>
                <a:gd name="f143" fmla="*/ 1325 f110 1"/>
                <a:gd name="f144" fmla="*/ 5369 f111 1"/>
                <a:gd name="f145" fmla="*/ 1279 f110 1"/>
                <a:gd name="f146" fmla="*/ 5276 f111 1"/>
                <a:gd name="f147" fmla="*/ 1232 f110 1"/>
                <a:gd name="f148" fmla="*/ 5180 f111 1"/>
                <a:gd name="f149" fmla="*/ 1187 f110 1"/>
                <a:gd name="f150" fmla="*/ 5085 f111 1"/>
                <a:gd name="f151" fmla="*/ 1142 f110 1"/>
                <a:gd name="f152" fmla="*/ 4988 f111 1"/>
                <a:gd name="f153" fmla="*/ 1098 f110 1"/>
                <a:gd name="f154" fmla="*/ 4890 f111 1"/>
                <a:gd name="f155" fmla="*/ 1056 f110 1"/>
                <a:gd name="f156" fmla="*/ 4793 f111 1"/>
                <a:gd name="f157" fmla="*/ 1016 f110 1"/>
                <a:gd name="f158" fmla="*/ 4694 f111 1"/>
                <a:gd name="f159" fmla="*/ 975 f110 1"/>
                <a:gd name="f160" fmla="*/ 4593 f111 1"/>
                <a:gd name="f161" fmla="*/ 936 f110 1"/>
                <a:gd name="f162" fmla="*/ 4493 f111 1"/>
                <a:gd name="f163" fmla="*/ 897 f110 1"/>
                <a:gd name="f164" fmla="*/ 4391 f111 1"/>
                <a:gd name="f165" fmla="*/ 860 f110 1"/>
                <a:gd name="f166" fmla="*/ 4289 f111 1"/>
                <a:gd name="f167" fmla="*/ 823 f110 1"/>
                <a:gd name="f168" fmla="*/ 4187 f111 1"/>
                <a:gd name="f169" fmla="*/ 787 f110 1"/>
                <a:gd name="f170" fmla="*/ 4083 f111 1"/>
                <a:gd name="f171" fmla="*/ 753 f110 1"/>
                <a:gd name="f172" fmla="*/ 3978 f111 1"/>
                <a:gd name="f173" fmla="*/ 720 f110 1"/>
                <a:gd name="f174" fmla="*/ 3875 f111 1"/>
                <a:gd name="f175" fmla="*/ 687 f110 1"/>
                <a:gd name="f176" fmla="*/ 3768 f111 1"/>
                <a:gd name="f177" fmla="*/ 654 f110 1"/>
                <a:gd name="f178" fmla="*/ 3663 f111 1"/>
                <a:gd name="f179" fmla="*/ 624 f110 1"/>
                <a:gd name="f180" fmla="*/ 3557 f111 1"/>
                <a:gd name="f181" fmla="*/ 592 f110 1"/>
                <a:gd name="f182" fmla="*/ 3450 f111 1"/>
                <a:gd name="f183" fmla="*/ 563 f110 1"/>
                <a:gd name="f184" fmla="*/ 3236 f111 1"/>
                <a:gd name="f185" fmla="*/ 506 f110 1"/>
                <a:gd name="f186" fmla="*/ 3020 f111 1"/>
                <a:gd name="f187" fmla="*/ 454 f110 1"/>
                <a:gd name="f188" fmla="*/ 2804 f111 1"/>
                <a:gd name="f189" fmla="*/ 404 f110 1"/>
                <a:gd name="f190" fmla="*/ 2585 f111 1"/>
                <a:gd name="f191" fmla="*/ 356 f110 1"/>
                <a:gd name="f192" fmla="*/ 2367 f111 1"/>
                <a:gd name="f193" fmla="*/ 313 f110 1"/>
                <a:gd name="f194" fmla="*/ 2148 f111 1"/>
                <a:gd name="f195" fmla="*/ 272 f110 1"/>
                <a:gd name="f196" fmla="*/ 1929 f111 1"/>
                <a:gd name="f197" fmla="*/ 233 f110 1"/>
                <a:gd name="f198" fmla="*/ 1710 f111 1"/>
                <a:gd name="f199" fmla="*/ 198 f110 1"/>
                <a:gd name="f200" fmla="*/ 1493 f111 1"/>
                <a:gd name="f201" fmla="*/ 165 f110 1"/>
                <a:gd name="f202" fmla="*/ 1275 f111 1"/>
                <a:gd name="f203" fmla="*/ 134 f110 1"/>
                <a:gd name="f204" fmla="*/ 1059 f111 1"/>
                <a:gd name="f205" fmla="*/ 107 f110 1"/>
                <a:gd name="f206" fmla="*/ 843 f111 1"/>
                <a:gd name="f207" fmla="*/ 81 f110 1"/>
                <a:gd name="f208" fmla="*/ 630 f111 1"/>
                <a:gd name="f209" fmla="*/ 57 f110 1"/>
                <a:gd name="f210" fmla="*/ 417 f111 1"/>
                <a:gd name="f211" fmla="*/ 36 f110 1"/>
                <a:gd name="f212" fmla="*/ 207 f111 1"/>
                <a:gd name="f213" fmla="*/ 17 f110 1"/>
                <a:gd name="f214" fmla="+- f112 0 f1"/>
                <a:gd name="f215" fmla="*/ f115 1 6480"/>
                <a:gd name="f216" fmla="*/ f116 1 3432"/>
                <a:gd name="f217" fmla="*/ f117 1 3432"/>
                <a:gd name="f218" fmla="*/ f118 1 6480"/>
                <a:gd name="f219" fmla="*/ f119 1 3432"/>
                <a:gd name="f220" fmla="*/ f120 1 6480"/>
                <a:gd name="f221" fmla="*/ f121 1 3432"/>
                <a:gd name="f222" fmla="*/ f122 1 6480"/>
                <a:gd name="f223" fmla="*/ f123 1 3432"/>
                <a:gd name="f224" fmla="*/ f124 1 6480"/>
                <a:gd name="f225" fmla="*/ f125 1 3432"/>
                <a:gd name="f226" fmla="*/ f126 1 6480"/>
                <a:gd name="f227" fmla="*/ f127 1 3432"/>
                <a:gd name="f228" fmla="*/ f128 1 6480"/>
                <a:gd name="f229" fmla="*/ f129 1 3432"/>
                <a:gd name="f230" fmla="*/ f130 1 6480"/>
                <a:gd name="f231" fmla="*/ f131 1 3432"/>
                <a:gd name="f232" fmla="*/ f132 1 6480"/>
                <a:gd name="f233" fmla="*/ f133 1 3432"/>
                <a:gd name="f234" fmla="*/ f134 1 6480"/>
                <a:gd name="f235" fmla="*/ f135 1 3432"/>
                <a:gd name="f236" fmla="*/ f136 1 6480"/>
                <a:gd name="f237" fmla="*/ f137 1 3432"/>
                <a:gd name="f238" fmla="*/ f138 1 6480"/>
                <a:gd name="f239" fmla="*/ f139 1 3432"/>
                <a:gd name="f240" fmla="*/ f140 1 6480"/>
                <a:gd name="f241" fmla="*/ f141 1 3432"/>
                <a:gd name="f242" fmla="*/ f142 1 6480"/>
                <a:gd name="f243" fmla="*/ f143 1 3432"/>
                <a:gd name="f244" fmla="*/ f144 1 6480"/>
                <a:gd name="f245" fmla="*/ f145 1 3432"/>
                <a:gd name="f246" fmla="*/ f146 1 6480"/>
                <a:gd name="f247" fmla="*/ f147 1 3432"/>
                <a:gd name="f248" fmla="*/ f148 1 6480"/>
                <a:gd name="f249" fmla="*/ f149 1 3432"/>
                <a:gd name="f250" fmla="*/ f150 1 6480"/>
                <a:gd name="f251" fmla="*/ f151 1 3432"/>
                <a:gd name="f252" fmla="*/ f152 1 6480"/>
                <a:gd name="f253" fmla="*/ f153 1 3432"/>
                <a:gd name="f254" fmla="*/ f154 1 6480"/>
                <a:gd name="f255" fmla="*/ f155 1 3432"/>
                <a:gd name="f256" fmla="*/ f156 1 6480"/>
                <a:gd name="f257" fmla="*/ f157 1 3432"/>
                <a:gd name="f258" fmla="*/ f158 1 6480"/>
                <a:gd name="f259" fmla="*/ f159 1 3432"/>
                <a:gd name="f260" fmla="*/ f160 1 6480"/>
                <a:gd name="f261" fmla="*/ f161 1 3432"/>
                <a:gd name="f262" fmla="*/ f162 1 6480"/>
                <a:gd name="f263" fmla="*/ f163 1 3432"/>
                <a:gd name="f264" fmla="*/ f164 1 6480"/>
                <a:gd name="f265" fmla="*/ f165 1 3432"/>
                <a:gd name="f266" fmla="*/ f166 1 6480"/>
                <a:gd name="f267" fmla="*/ f167 1 3432"/>
                <a:gd name="f268" fmla="*/ f168 1 6480"/>
                <a:gd name="f269" fmla="*/ f169 1 3432"/>
                <a:gd name="f270" fmla="*/ f170 1 6480"/>
                <a:gd name="f271" fmla="*/ f171 1 3432"/>
                <a:gd name="f272" fmla="*/ f172 1 6480"/>
                <a:gd name="f273" fmla="*/ f173 1 3432"/>
                <a:gd name="f274" fmla="*/ f174 1 6480"/>
                <a:gd name="f275" fmla="*/ f175 1 3432"/>
                <a:gd name="f276" fmla="*/ f176 1 6480"/>
                <a:gd name="f277" fmla="*/ f177 1 3432"/>
                <a:gd name="f278" fmla="*/ f178 1 6480"/>
                <a:gd name="f279" fmla="*/ f179 1 3432"/>
                <a:gd name="f280" fmla="*/ f180 1 6480"/>
                <a:gd name="f281" fmla="*/ f181 1 3432"/>
                <a:gd name="f282" fmla="*/ f182 1 6480"/>
                <a:gd name="f283" fmla="*/ f183 1 3432"/>
                <a:gd name="f284" fmla="*/ f184 1 6480"/>
                <a:gd name="f285" fmla="*/ f185 1 3432"/>
                <a:gd name="f286" fmla="*/ f186 1 6480"/>
                <a:gd name="f287" fmla="*/ f187 1 3432"/>
                <a:gd name="f288" fmla="*/ f188 1 6480"/>
                <a:gd name="f289" fmla="*/ f189 1 3432"/>
                <a:gd name="f290" fmla="*/ f190 1 6480"/>
                <a:gd name="f291" fmla="*/ f191 1 3432"/>
                <a:gd name="f292" fmla="*/ f192 1 6480"/>
                <a:gd name="f293" fmla="*/ f193 1 3432"/>
                <a:gd name="f294" fmla="*/ f194 1 6480"/>
                <a:gd name="f295" fmla="*/ f195 1 3432"/>
                <a:gd name="f296" fmla="*/ f196 1 6480"/>
                <a:gd name="f297" fmla="*/ f197 1 3432"/>
                <a:gd name="f298" fmla="*/ f198 1 6480"/>
                <a:gd name="f299" fmla="*/ f199 1 3432"/>
                <a:gd name="f300" fmla="*/ f200 1 6480"/>
                <a:gd name="f301" fmla="*/ f201 1 3432"/>
                <a:gd name="f302" fmla="*/ f202 1 6480"/>
                <a:gd name="f303" fmla="*/ f203 1 3432"/>
                <a:gd name="f304" fmla="*/ f204 1 6480"/>
                <a:gd name="f305" fmla="*/ f205 1 3432"/>
                <a:gd name="f306" fmla="*/ f206 1 6480"/>
                <a:gd name="f307" fmla="*/ f207 1 3432"/>
                <a:gd name="f308" fmla="*/ f208 1 6480"/>
                <a:gd name="f309" fmla="*/ f209 1 3432"/>
                <a:gd name="f310" fmla="*/ f210 1 6480"/>
                <a:gd name="f311" fmla="*/ f211 1 3432"/>
                <a:gd name="f312" fmla="*/ f212 1 6480"/>
                <a:gd name="f313" fmla="*/ f213 1 3432"/>
                <a:gd name="f314" fmla="*/ 0 1 f113"/>
                <a:gd name="f315" fmla="*/ f107 1 f113"/>
                <a:gd name="f316" fmla="*/ 0 1 f114"/>
                <a:gd name="f317" fmla="*/ f108 1 f114"/>
                <a:gd name="f318" fmla="*/ f215 1 f113"/>
                <a:gd name="f319" fmla="*/ f216 1 f114"/>
                <a:gd name="f320" fmla="*/ f217 1 f114"/>
                <a:gd name="f321" fmla="*/ f218 1 f113"/>
                <a:gd name="f322" fmla="*/ f219 1 f114"/>
                <a:gd name="f323" fmla="*/ f220 1 f113"/>
                <a:gd name="f324" fmla="*/ f221 1 f114"/>
                <a:gd name="f325" fmla="*/ f222 1 f113"/>
                <a:gd name="f326" fmla="*/ f223 1 f114"/>
                <a:gd name="f327" fmla="*/ f224 1 f113"/>
                <a:gd name="f328" fmla="*/ f225 1 f114"/>
                <a:gd name="f329" fmla="*/ f226 1 f113"/>
                <a:gd name="f330" fmla="*/ f227 1 f114"/>
                <a:gd name="f331" fmla="*/ f228 1 f113"/>
                <a:gd name="f332" fmla="*/ f229 1 f114"/>
                <a:gd name="f333" fmla="*/ f230 1 f113"/>
                <a:gd name="f334" fmla="*/ f231 1 f114"/>
                <a:gd name="f335" fmla="*/ f232 1 f113"/>
                <a:gd name="f336" fmla="*/ f233 1 f114"/>
                <a:gd name="f337" fmla="*/ f234 1 f113"/>
                <a:gd name="f338" fmla="*/ f235 1 f114"/>
                <a:gd name="f339" fmla="*/ f236 1 f113"/>
                <a:gd name="f340" fmla="*/ f237 1 f114"/>
                <a:gd name="f341" fmla="*/ f238 1 f113"/>
                <a:gd name="f342" fmla="*/ f239 1 f114"/>
                <a:gd name="f343" fmla="*/ f240 1 f113"/>
                <a:gd name="f344" fmla="*/ f241 1 f114"/>
                <a:gd name="f345" fmla="*/ f242 1 f113"/>
                <a:gd name="f346" fmla="*/ f243 1 f114"/>
                <a:gd name="f347" fmla="*/ f244 1 f113"/>
                <a:gd name="f348" fmla="*/ f245 1 f114"/>
                <a:gd name="f349" fmla="*/ f246 1 f113"/>
                <a:gd name="f350" fmla="*/ f247 1 f114"/>
                <a:gd name="f351" fmla="*/ f248 1 f113"/>
                <a:gd name="f352" fmla="*/ f249 1 f114"/>
                <a:gd name="f353" fmla="*/ f250 1 f113"/>
                <a:gd name="f354" fmla="*/ f251 1 f114"/>
                <a:gd name="f355" fmla="*/ f252 1 f113"/>
                <a:gd name="f356" fmla="*/ f253 1 f114"/>
                <a:gd name="f357" fmla="*/ f254 1 f113"/>
                <a:gd name="f358" fmla="*/ f255 1 f114"/>
                <a:gd name="f359" fmla="*/ f256 1 f113"/>
                <a:gd name="f360" fmla="*/ f257 1 f114"/>
                <a:gd name="f361" fmla="*/ f258 1 f113"/>
                <a:gd name="f362" fmla="*/ f259 1 f114"/>
                <a:gd name="f363" fmla="*/ f260 1 f113"/>
                <a:gd name="f364" fmla="*/ f261 1 f114"/>
                <a:gd name="f365" fmla="*/ f262 1 f113"/>
                <a:gd name="f366" fmla="*/ f263 1 f114"/>
                <a:gd name="f367" fmla="*/ f264 1 f113"/>
                <a:gd name="f368" fmla="*/ f265 1 f114"/>
                <a:gd name="f369" fmla="*/ f266 1 f113"/>
                <a:gd name="f370" fmla="*/ f267 1 f114"/>
                <a:gd name="f371" fmla="*/ f268 1 f113"/>
                <a:gd name="f372" fmla="*/ f269 1 f114"/>
                <a:gd name="f373" fmla="*/ f270 1 f113"/>
                <a:gd name="f374" fmla="*/ f271 1 f114"/>
                <a:gd name="f375" fmla="*/ f272 1 f113"/>
                <a:gd name="f376" fmla="*/ f273 1 f114"/>
                <a:gd name="f377" fmla="*/ f274 1 f113"/>
                <a:gd name="f378" fmla="*/ f275 1 f114"/>
                <a:gd name="f379" fmla="*/ f276 1 f113"/>
                <a:gd name="f380" fmla="*/ f277 1 f114"/>
                <a:gd name="f381" fmla="*/ f278 1 f113"/>
                <a:gd name="f382" fmla="*/ f279 1 f114"/>
                <a:gd name="f383" fmla="*/ f280 1 f113"/>
                <a:gd name="f384" fmla="*/ f281 1 f114"/>
                <a:gd name="f385" fmla="*/ f282 1 f113"/>
                <a:gd name="f386" fmla="*/ f283 1 f114"/>
                <a:gd name="f387" fmla="*/ f284 1 f113"/>
                <a:gd name="f388" fmla="*/ f285 1 f114"/>
                <a:gd name="f389" fmla="*/ f286 1 f113"/>
                <a:gd name="f390" fmla="*/ f287 1 f114"/>
                <a:gd name="f391" fmla="*/ f288 1 f113"/>
                <a:gd name="f392" fmla="*/ f289 1 f114"/>
                <a:gd name="f393" fmla="*/ f290 1 f113"/>
                <a:gd name="f394" fmla="*/ f291 1 f114"/>
                <a:gd name="f395" fmla="*/ f292 1 f113"/>
                <a:gd name="f396" fmla="*/ f293 1 f114"/>
                <a:gd name="f397" fmla="*/ f294 1 f113"/>
                <a:gd name="f398" fmla="*/ f295 1 f114"/>
                <a:gd name="f399" fmla="*/ f296 1 f113"/>
                <a:gd name="f400" fmla="*/ f297 1 f114"/>
                <a:gd name="f401" fmla="*/ f298 1 f113"/>
                <a:gd name="f402" fmla="*/ f299 1 f114"/>
                <a:gd name="f403" fmla="*/ f300 1 f113"/>
                <a:gd name="f404" fmla="*/ f301 1 f114"/>
                <a:gd name="f405" fmla="*/ f302 1 f113"/>
                <a:gd name="f406" fmla="*/ f303 1 f114"/>
                <a:gd name="f407" fmla="*/ f304 1 f113"/>
                <a:gd name="f408" fmla="*/ f305 1 f114"/>
                <a:gd name="f409" fmla="*/ f306 1 f113"/>
                <a:gd name="f410" fmla="*/ f307 1 f114"/>
                <a:gd name="f411" fmla="*/ f308 1 f113"/>
                <a:gd name="f412" fmla="*/ f309 1 f114"/>
                <a:gd name="f413" fmla="*/ f310 1 f113"/>
                <a:gd name="f414" fmla="*/ f311 1 f114"/>
                <a:gd name="f415" fmla="*/ f312 1 f113"/>
                <a:gd name="f416" fmla="*/ f313 1 f114"/>
                <a:gd name="f417" fmla="*/ f314 f104 1"/>
                <a:gd name="f418" fmla="*/ f315 f104 1"/>
                <a:gd name="f419" fmla="*/ f317 f105 1"/>
                <a:gd name="f420" fmla="*/ f316 f105 1"/>
                <a:gd name="f421" fmla="*/ f318 f104 1"/>
                <a:gd name="f422" fmla="*/ f319 f105 1"/>
                <a:gd name="f423" fmla="*/ f320 f105 1"/>
                <a:gd name="f424" fmla="*/ f321 f104 1"/>
                <a:gd name="f425" fmla="*/ f322 f105 1"/>
                <a:gd name="f426" fmla="*/ f323 f104 1"/>
                <a:gd name="f427" fmla="*/ f324 f105 1"/>
                <a:gd name="f428" fmla="*/ f325 f104 1"/>
                <a:gd name="f429" fmla="*/ f326 f105 1"/>
                <a:gd name="f430" fmla="*/ f327 f104 1"/>
                <a:gd name="f431" fmla="*/ f328 f105 1"/>
                <a:gd name="f432" fmla="*/ f329 f104 1"/>
                <a:gd name="f433" fmla="*/ f330 f105 1"/>
                <a:gd name="f434" fmla="*/ f331 f104 1"/>
                <a:gd name="f435" fmla="*/ f332 f105 1"/>
                <a:gd name="f436" fmla="*/ f333 f104 1"/>
                <a:gd name="f437" fmla="*/ f334 f105 1"/>
                <a:gd name="f438" fmla="*/ f335 f104 1"/>
                <a:gd name="f439" fmla="*/ f336 f105 1"/>
                <a:gd name="f440" fmla="*/ f337 f104 1"/>
                <a:gd name="f441" fmla="*/ f338 f105 1"/>
                <a:gd name="f442" fmla="*/ f339 f104 1"/>
                <a:gd name="f443" fmla="*/ f340 f105 1"/>
                <a:gd name="f444" fmla="*/ f341 f104 1"/>
                <a:gd name="f445" fmla="*/ f342 f105 1"/>
                <a:gd name="f446" fmla="*/ f343 f104 1"/>
                <a:gd name="f447" fmla="*/ f344 f105 1"/>
                <a:gd name="f448" fmla="*/ f345 f104 1"/>
                <a:gd name="f449" fmla="*/ f346 f105 1"/>
                <a:gd name="f450" fmla="*/ f347 f104 1"/>
                <a:gd name="f451" fmla="*/ f348 f105 1"/>
                <a:gd name="f452" fmla="*/ f349 f104 1"/>
                <a:gd name="f453" fmla="*/ f350 f105 1"/>
                <a:gd name="f454" fmla="*/ f351 f104 1"/>
                <a:gd name="f455" fmla="*/ f352 f105 1"/>
                <a:gd name="f456" fmla="*/ f353 f104 1"/>
                <a:gd name="f457" fmla="*/ f354 f105 1"/>
                <a:gd name="f458" fmla="*/ f355 f104 1"/>
                <a:gd name="f459" fmla="*/ f356 f105 1"/>
                <a:gd name="f460" fmla="*/ f357 f104 1"/>
                <a:gd name="f461" fmla="*/ f358 f105 1"/>
                <a:gd name="f462" fmla="*/ f359 f104 1"/>
                <a:gd name="f463" fmla="*/ f360 f105 1"/>
                <a:gd name="f464" fmla="*/ f361 f104 1"/>
                <a:gd name="f465" fmla="*/ f362 f105 1"/>
                <a:gd name="f466" fmla="*/ f363 f104 1"/>
                <a:gd name="f467" fmla="*/ f364 f105 1"/>
                <a:gd name="f468" fmla="*/ f365 f104 1"/>
                <a:gd name="f469" fmla="*/ f366 f105 1"/>
                <a:gd name="f470" fmla="*/ f367 f104 1"/>
                <a:gd name="f471" fmla="*/ f368 f105 1"/>
                <a:gd name="f472" fmla="*/ f369 f104 1"/>
                <a:gd name="f473" fmla="*/ f370 f105 1"/>
                <a:gd name="f474" fmla="*/ f371 f104 1"/>
                <a:gd name="f475" fmla="*/ f372 f105 1"/>
                <a:gd name="f476" fmla="*/ f373 f104 1"/>
                <a:gd name="f477" fmla="*/ f374 f105 1"/>
                <a:gd name="f478" fmla="*/ f375 f104 1"/>
                <a:gd name="f479" fmla="*/ f376 f105 1"/>
                <a:gd name="f480" fmla="*/ f377 f104 1"/>
                <a:gd name="f481" fmla="*/ f378 f105 1"/>
                <a:gd name="f482" fmla="*/ f379 f104 1"/>
                <a:gd name="f483" fmla="*/ f380 f105 1"/>
                <a:gd name="f484" fmla="*/ f381 f104 1"/>
                <a:gd name="f485" fmla="*/ f382 f105 1"/>
                <a:gd name="f486" fmla="*/ f383 f104 1"/>
                <a:gd name="f487" fmla="*/ f384 f105 1"/>
                <a:gd name="f488" fmla="*/ f385 f104 1"/>
                <a:gd name="f489" fmla="*/ f386 f105 1"/>
                <a:gd name="f490" fmla="*/ f387 f104 1"/>
                <a:gd name="f491" fmla="*/ f388 f105 1"/>
                <a:gd name="f492" fmla="*/ f389 f104 1"/>
                <a:gd name="f493" fmla="*/ f390 f105 1"/>
                <a:gd name="f494" fmla="*/ f391 f104 1"/>
                <a:gd name="f495" fmla="*/ f392 f105 1"/>
                <a:gd name="f496" fmla="*/ f393 f104 1"/>
                <a:gd name="f497" fmla="*/ f394 f105 1"/>
                <a:gd name="f498" fmla="*/ f395 f104 1"/>
                <a:gd name="f499" fmla="*/ f396 f105 1"/>
                <a:gd name="f500" fmla="*/ f397 f104 1"/>
                <a:gd name="f501" fmla="*/ f398 f105 1"/>
                <a:gd name="f502" fmla="*/ f399 f104 1"/>
                <a:gd name="f503" fmla="*/ f400 f105 1"/>
                <a:gd name="f504" fmla="*/ f401 f104 1"/>
                <a:gd name="f505" fmla="*/ f402 f105 1"/>
                <a:gd name="f506" fmla="*/ f403 f104 1"/>
                <a:gd name="f507" fmla="*/ f404 f105 1"/>
                <a:gd name="f508" fmla="*/ f405 f104 1"/>
                <a:gd name="f509" fmla="*/ f406 f105 1"/>
                <a:gd name="f510" fmla="*/ f407 f104 1"/>
                <a:gd name="f511" fmla="*/ f408 f105 1"/>
                <a:gd name="f512" fmla="*/ f409 f104 1"/>
                <a:gd name="f513" fmla="*/ f410 f105 1"/>
                <a:gd name="f514" fmla="*/ f411 f104 1"/>
                <a:gd name="f515" fmla="*/ f412 f105 1"/>
                <a:gd name="f516" fmla="*/ f413 f104 1"/>
                <a:gd name="f517" fmla="*/ f414 f105 1"/>
                <a:gd name="f518" fmla="*/ f415 f104 1"/>
                <a:gd name="f519" fmla="*/ f416 f105 1"/>
              </a:gdLst>
              <a:ahLst/>
              <a:cxnLst>
                <a:cxn ang="3cd4">
                  <a:pos x="hc" y="t"/>
                </a:cxn>
                <a:cxn ang="0">
                  <a:pos x="r" y="vc"/>
                </a:cxn>
                <a:cxn ang="cd4">
                  <a:pos x="hc" y="b"/>
                </a:cxn>
                <a:cxn ang="cd2">
                  <a:pos x="l" y="vc"/>
                </a:cxn>
                <a:cxn ang="f214">
                  <a:pos x="f421" y="f422"/>
                </a:cxn>
                <a:cxn ang="f214">
                  <a:pos x="f421" y="f423"/>
                </a:cxn>
                <a:cxn ang="f214">
                  <a:pos x="f424" y="f423"/>
                </a:cxn>
                <a:cxn ang="f214">
                  <a:pos x="f424" y="f425"/>
                </a:cxn>
                <a:cxn ang="f214">
                  <a:pos x="f424" y="f425"/>
                </a:cxn>
                <a:cxn ang="f214">
                  <a:pos x="f426" y="f427"/>
                </a:cxn>
                <a:cxn ang="f214">
                  <a:pos x="f428" y="f429"/>
                </a:cxn>
                <a:cxn ang="f214">
                  <a:pos x="f430" y="f431"/>
                </a:cxn>
                <a:cxn ang="f214">
                  <a:pos x="f432" y="f433"/>
                </a:cxn>
                <a:cxn ang="f214">
                  <a:pos x="f434" y="f435"/>
                </a:cxn>
                <a:cxn ang="f214">
                  <a:pos x="f436" y="f437"/>
                </a:cxn>
                <a:cxn ang="f214">
                  <a:pos x="f438" y="f439"/>
                </a:cxn>
                <a:cxn ang="f214">
                  <a:pos x="f440" y="f441"/>
                </a:cxn>
                <a:cxn ang="f214">
                  <a:pos x="f442" y="f443"/>
                </a:cxn>
                <a:cxn ang="f214">
                  <a:pos x="f444" y="f445"/>
                </a:cxn>
                <a:cxn ang="f214">
                  <a:pos x="f446" y="f447"/>
                </a:cxn>
                <a:cxn ang="f214">
                  <a:pos x="f448" y="f449"/>
                </a:cxn>
                <a:cxn ang="f214">
                  <a:pos x="f450" y="f451"/>
                </a:cxn>
                <a:cxn ang="f214">
                  <a:pos x="f452" y="f453"/>
                </a:cxn>
                <a:cxn ang="f214">
                  <a:pos x="f454" y="f455"/>
                </a:cxn>
                <a:cxn ang="f214">
                  <a:pos x="f456" y="f457"/>
                </a:cxn>
                <a:cxn ang="f214">
                  <a:pos x="f458" y="f459"/>
                </a:cxn>
                <a:cxn ang="f214">
                  <a:pos x="f460" y="f461"/>
                </a:cxn>
                <a:cxn ang="f214">
                  <a:pos x="f462" y="f463"/>
                </a:cxn>
                <a:cxn ang="f214">
                  <a:pos x="f464" y="f465"/>
                </a:cxn>
                <a:cxn ang="f214">
                  <a:pos x="f466" y="f467"/>
                </a:cxn>
                <a:cxn ang="f214">
                  <a:pos x="f468" y="f469"/>
                </a:cxn>
                <a:cxn ang="f214">
                  <a:pos x="f470" y="f471"/>
                </a:cxn>
                <a:cxn ang="f214">
                  <a:pos x="f472" y="f473"/>
                </a:cxn>
                <a:cxn ang="f214">
                  <a:pos x="f474" y="f475"/>
                </a:cxn>
                <a:cxn ang="f214">
                  <a:pos x="f476" y="f477"/>
                </a:cxn>
                <a:cxn ang="f214">
                  <a:pos x="f478" y="f479"/>
                </a:cxn>
                <a:cxn ang="f214">
                  <a:pos x="f480" y="f481"/>
                </a:cxn>
                <a:cxn ang="f214">
                  <a:pos x="f482" y="f483"/>
                </a:cxn>
                <a:cxn ang="f214">
                  <a:pos x="f484" y="f485"/>
                </a:cxn>
                <a:cxn ang="f214">
                  <a:pos x="f486" y="f487"/>
                </a:cxn>
                <a:cxn ang="f214">
                  <a:pos x="f488" y="f489"/>
                </a:cxn>
                <a:cxn ang="f214">
                  <a:pos x="f490" y="f491"/>
                </a:cxn>
                <a:cxn ang="f214">
                  <a:pos x="f492" y="f493"/>
                </a:cxn>
                <a:cxn ang="f214">
                  <a:pos x="f494" y="f495"/>
                </a:cxn>
                <a:cxn ang="f214">
                  <a:pos x="f496" y="f497"/>
                </a:cxn>
                <a:cxn ang="f214">
                  <a:pos x="f498" y="f499"/>
                </a:cxn>
                <a:cxn ang="f214">
                  <a:pos x="f500" y="f501"/>
                </a:cxn>
                <a:cxn ang="f214">
                  <a:pos x="f502" y="f503"/>
                </a:cxn>
                <a:cxn ang="f214">
                  <a:pos x="f504" y="f505"/>
                </a:cxn>
                <a:cxn ang="f214">
                  <a:pos x="f506" y="f507"/>
                </a:cxn>
                <a:cxn ang="f214">
                  <a:pos x="f508" y="f509"/>
                </a:cxn>
                <a:cxn ang="f214">
                  <a:pos x="f510" y="f511"/>
                </a:cxn>
                <a:cxn ang="f214">
                  <a:pos x="f512" y="f513"/>
                </a:cxn>
                <a:cxn ang="f214">
                  <a:pos x="f514" y="f515"/>
                </a:cxn>
                <a:cxn ang="f214">
                  <a:pos x="f516" y="f517"/>
                </a:cxn>
                <a:cxn ang="f214">
                  <a:pos x="f518" y="f519"/>
                </a:cxn>
                <a:cxn ang="f214">
                  <a:pos x="f421" y="f422"/>
                </a:cxn>
                <a:cxn ang="f214">
                  <a:pos x="f421" y="f422"/>
                </a:cxn>
              </a:cxnLst>
              <a:rect l="f417" t="f420" r="f418" b="f419"/>
              <a:pathLst>
                <a:path w="6480" h="3432">
                  <a:moveTo>
                    <a:pt x="f5" y="f5"/>
                  </a:moveTo>
                  <a:lnTo>
                    <a:pt x="f5" y="f7"/>
                  </a:lnTo>
                  <a:lnTo>
                    <a:pt x="f6" y="f7"/>
                  </a:lnTo>
                  <a:lnTo>
                    <a:pt x="f6" y="f8"/>
                  </a:lnTo>
                  <a:lnTo>
                    <a:pt x="f6"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55" y="f56"/>
                  </a:lnTo>
                  <a:lnTo>
                    <a:pt x="f57" y="f58"/>
                  </a:lnTo>
                  <a:lnTo>
                    <a:pt x="f59" y="f60"/>
                  </a:lnTo>
                  <a:lnTo>
                    <a:pt x="f61" y="f62"/>
                  </a:lnTo>
                  <a:lnTo>
                    <a:pt x="f63" y="f64"/>
                  </a:lnTo>
                  <a:lnTo>
                    <a:pt x="f65" y="f66"/>
                  </a:lnTo>
                  <a:lnTo>
                    <a:pt x="f67" y="f68"/>
                  </a:lnTo>
                  <a:lnTo>
                    <a:pt x="f69" y="f70"/>
                  </a:lnTo>
                  <a:lnTo>
                    <a:pt x="f71" y="f72"/>
                  </a:lnTo>
                  <a:lnTo>
                    <a:pt x="f73" y="f74"/>
                  </a:lnTo>
                  <a:lnTo>
                    <a:pt x="f75" y="f76"/>
                  </a:lnTo>
                  <a:lnTo>
                    <a:pt x="f77" y="f78"/>
                  </a:lnTo>
                  <a:lnTo>
                    <a:pt x="f79" y="f80"/>
                  </a:lnTo>
                  <a:lnTo>
                    <a:pt x="f81" y="f82"/>
                  </a:lnTo>
                  <a:lnTo>
                    <a:pt x="f83" y="f84"/>
                  </a:lnTo>
                  <a:lnTo>
                    <a:pt x="f85" y="f86"/>
                  </a:lnTo>
                  <a:lnTo>
                    <a:pt x="f87" y="f88"/>
                  </a:lnTo>
                  <a:lnTo>
                    <a:pt x="f89" y="f90"/>
                  </a:lnTo>
                  <a:lnTo>
                    <a:pt x="f91" y="f92"/>
                  </a:lnTo>
                  <a:lnTo>
                    <a:pt x="f93" y="f94"/>
                  </a:lnTo>
                  <a:lnTo>
                    <a:pt x="f95" y="f96"/>
                  </a:lnTo>
                  <a:lnTo>
                    <a:pt x="f97" y="f98"/>
                  </a:lnTo>
                  <a:lnTo>
                    <a:pt x="f99" y="f100"/>
                  </a:lnTo>
                  <a:lnTo>
                    <a:pt x="f101" y="f102"/>
                  </a:lnTo>
                  <a:lnTo>
                    <a:pt x="f5" y="f5"/>
                  </a:lnTo>
                  <a:lnTo>
                    <a:pt x="f5" y="f5"/>
                  </a:lnTo>
                  <a:close/>
                </a:path>
              </a:pathLst>
            </a:custGeom>
            <a:solidFill>
              <a:srgbClr val="003883"/>
            </a:solidFill>
            <a:ln cap="flat">
              <a:noFill/>
              <a:prstDash val="solid"/>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i-FI" sz="1800" b="0" i="0" u="none" strike="noStrike" kern="1200" cap="none" spc="0" baseline="0">
                <a:solidFill>
                  <a:srgbClr val="000000"/>
                </a:solidFill>
                <a:uFillTx/>
                <a:latin typeface="Arial"/>
              </a:endParaRPr>
            </a:p>
          </p:txBody>
        </p:sp>
        <p:grpSp>
          <p:nvGrpSpPr>
            <p:cNvPr id="5" name="Group 4">
              <a:extLst>
                <a:ext uri="{FF2B5EF4-FFF2-40B4-BE49-F238E27FC236}">
                  <a16:creationId xmlns:a16="http://schemas.microsoft.com/office/drawing/2014/main" id="{EBE319BA-8B7B-17A8-FF64-70C33B9700B3}"/>
                </a:ext>
              </a:extLst>
            </p:cNvPr>
            <p:cNvGrpSpPr/>
            <p:nvPr/>
          </p:nvGrpSpPr>
          <p:grpSpPr>
            <a:xfrm>
              <a:off x="-140677" y="10377305"/>
              <a:ext cx="7794596" cy="2860926"/>
              <a:chOff x="-13167" y="10965155"/>
              <a:chExt cx="3910010" cy="2338385"/>
            </a:xfrm>
          </p:grpSpPr>
          <p:sp>
            <p:nvSpPr>
              <p:cNvPr id="6" name="AutoShape 3">
                <a:extLst>
                  <a:ext uri="{FF2B5EF4-FFF2-40B4-BE49-F238E27FC236}">
                    <a16:creationId xmlns:a16="http://schemas.microsoft.com/office/drawing/2014/main" id="{D14C52A5-BB4F-1BD7-A881-0EE3E5025E73}"/>
                  </a:ext>
                </a:extLst>
              </p:cNvPr>
              <p:cNvSpPr/>
              <p:nvPr/>
            </p:nvSpPr>
            <p:spPr>
              <a:xfrm flipH="1">
                <a:off x="-13167" y="10965155"/>
                <a:ext cx="3910010" cy="2338385"/>
              </a:xfrm>
              <a:prstGeom prst="rect">
                <a:avLst/>
              </a:prstGeom>
              <a:noFill/>
              <a:ln cap="flat">
                <a:noFill/>
                <a:prstDash val="solid"/>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i-FI" sz="1800" b="0" i="0" u="none" strike="noStrike" kern="1200" cap="none" spc="0" baseline="0">
                  <a:solidFill>
                    <a:srgbClr val="000000"/>
                  </a:solidFill>
                  <a:uFillTx/>
                  <a:latin typeface="Arial"/>
                </a:endParaRPr>
              </a:p>
            </p:txBody>
          </p:sp>
          <p:sp>
            <p:nvSpPr>
              <p:cNvPr id="7" name="Freeform 5">
                <a:extLst>
                  <a:ext uri="{FF2B5EF4-FFF2-40B4-BE49-F238E27FC236}">
                    <a16:creationId xmlns:a16="http://schemas.microsoft.com/office/drawing/2014/main" id="{7EC3A816-4B0F-9493-AEFB-B957DF5D6608}"/>
                  </a:ext>
                </a:extLst>
              </p:cNvPr>
              <p:cNvSpPr/>
              <p:nvPr/>
            </p:nvSpPr>
            <p:spPr>
              <a:xfrm flipH="1">
                <a:off x="-13167" y="10965155"/>
                <a:ext cx="3910010" cy="2338385"/>
              </a:xfrm>
              <a:custGeom>
                <a:avLst/>
                <a:gdLst>
                  <a:gd name="f0" fmla="val 10800000"/>
                  <a:gd name="f1" fmla="val 5400000"/>
                  <a:gd name="f2" fmla="val 180"/>
                  <a:gd name="f3" fmla="val w"/>
                  <a:gd name="f4" fmla="val h"/>
                  <a:gd name="f5" fmla="val 0"/>
                  <a:gd name="f6" fmla="val 2463"/>
                  <a:gd name="f7" fmla="val 1473"/>
                  <a:gd name="f8" fmla="val 2342"/>
                  <a:gd name="f9" fmla="val 21"/>
                  <a:gd name="f10" fmla="val 2224"/>
                  <a:gd name="f11" fmla="val 46"/>
                  <a:gd name="f12" fmla="val 2110"/>
                  <a:gd name="f13" fmla="val 70"/>
                  <a:gd name="f14" fmla="val 1999"/>
                  <a:gd name="f15" fmla="val 99"/>
                  <a:gd name="f16" fmla="val 1892"/>
                  <a:gd name="f17" fmla="val 127"/>
                  <a:gd name="f18" fmla="val 1788"/>
                  <a:gd name="f19" fmla="val 159"/>
                  <a:gd name="f20" fmla="val 1688"/>
                  <a:gd name="f21" fmla="val 190"/>
                  <a:gd name="f22" fmla="val 1588"/>
                  <a:gd name="f23" fmla="val 226"/>
                  <a:gd name="f24" fmla="val 1491"/>
                  <a:gd name="f25" fmla="val 261"/>
                  <a:gd name="f26" fmla="val 1398"/>
                  <a:gd name="f27" fmla="val 296"/>
                  <a:gd name="f28" fmla="val 1308"/>
                  <a:gd name="f29" fmla="val 335"/>
                  <a:gd name="f30" fmla="val 1221"/>
                  <a:gd name="f31" fmla="val 377"/>
                  <a:gd name="f32" fmla="val 1135"/>
                  <a:gd name="f33" fmla="val 419"/>
                  <a:gd name="f34" fmla="val 1052"/>
                  <a:gd name="f35" fmla="val 462"/>
                  <a:gd name="f36" fmla="val 972"/>
                  <a:gd name="f37" fmla="val 507"/>
                  <a:gd name="f38" fmla="val 896"/>
                  <a:gd name="f39" fmla="val 553"/>
                  <a:gd name="f40" fmla="val 823"/>
                  <a:gd name="f41" fmla="val 603"/>
                  <a:gd name="f42" fmla="val 751"/>
                  <a:gd name="f43" fmla="val 652"/>
                  <a:gd name="f44" fmla="val 681"/>
                  <a:gd name="f45" fmla="val 701"/>
                  <a:gd name="f46" fmla="val 616"/>
                  <a:gd name="f47" fmla="val 754"/>
                  <a:gd name="f48" fmla="val 550"/>
                  <a:gd name="f49" fmla="val 807"/>
                  <a:gd name="f50" fmla="val 488"/>
                  <a:gd name="f51" fmla="val 860"/>
                  <a:gd name="f52" fmla="val 429"/>
                  <a:gd name="f53" fmla="val 916"/>
                  <a:gd name="f54" fmla="val 374"/>
                  <a:gd name="f55" fmla="val 976"/>
                  <a:gd name="f56" fmla="val 318"/>
                  <a:gd name="f57" fmla="val 1033"/>
                  <a:gd name="f58" fmla="val 266"/>
                  <a:gd name="f59" fmla="val 1092"/>
                  <a:gd name="f60" fmla="val 214"/>
                  <a:gd name="f61" fmla="val 1152"/>
                  <a:gd name="f62" fmla="val 170"/>
                  <a:gd name="f63" fmla="val 1216"/>
                  <a:gd name="f64" fmla="val 121"/>
                  <a:gd name="f65" fmla="val 1276"/>
                  <a:gd name="f66" fmla="val 80"/>
                  <a:gd name="f67" fmla="val 1343"/>
                  <a:gd name="f68" fmla="val 38"/>
                  <a:gd name="f69" fmla="val 1406"/>
                  <a:gd name="f70" fmla="+- 0 0 -90"/>
                  <a:gd name="f71" fmla="*/ f3 1 2463"/>
                  <a:gd name="f72" fmla="*/ f4 1 1473"/>
                  <a:gd name="f73" fmla="val f5"/>
                  <a:gd name="f74" fmla="val f6"/>
                  <a:gd name="f75" fmla="val f7"/>
                  <a:gd name="f76" fmla="*/ f70 f0 1"/>
                  <a:gd name="f77" fmla="+- f75 0 f73"/>
                  <a:gd name="f78" fmla="+- f74 0 f73"/>
                  <a:gd name="f79" fmla="*/ f76 1 f2"/>
                  <a:gd name="f80" fmla="*/ f78 1 2463"/>
                  <a:gd name="f81" fmla="*/ f77 1 1473"/>
                  <a:gd name="f82" fmla="*/ 2463 f78 1"/>
                  <a:gd name="f83" fmla="*/ 1473 f77 1"/>
                  <a:gd name="f84" fmla="*/ 0 f77 1"/>
                  <a:gd name="f85" fmla="*/ 2342 f78 1"/>
                  <a:gd name="f86" fmla="*/ 21 f77 1"/>
                  <a:gd name="f87" fmla="*/ 2224 f78 1"/>
                  <a:gd name="f88" fmla="*/ 46 f77 1"/>
                  <a:gd name="f89" fmla="*/ 2110 f78 1"/>
                  <a:gd name="f90" fmla="*/ 70 f77 1"/>
                  <a:gd name="f91" fmla="*/ 1999 f78 1"/>
                  <a:gd name="f92" fmla="*/ 99 f77 1"/>
                  <a:gd name="f93" fmla="*/ 1892 f78 1"/>
                  <a:gd name="f94" fmla="*/ 127 f77 1"/>
                  <a:gd name="f95" fmla="*/ 1788 f78 1"/>
                  <a:gd name="f96" fmla="*/ 159 f77 1"/>
                  <a:gd name="f97" fmla="*/ 1688 f78 1"/>
                  <a:gd name="f98" fmla="*/ 190 f77 1"/>
                  <a:gd name="f99" fmla="*/ 1588 f78 1"/>
                  <a:gd name="f100" fmla="*/ 226 f77 1"/>
                  <a:gd name="f101" fmla="*/ 1491 f78 1"/>
                  <a:gd name="f102" fmla="*/ 261 f77 1"/>
                  <a:gd name="f103" fmla="*/ 1398 f78 1"/>
                  <a:gd name="f104" fmla="*/ 296 f77 1"/>
                  <a:gd name="f105" fmla="*/ 1308 f78 1"/>
                  <a:gd name="f106" fmla="*/ 335 f77 1"/>
                  <a:gd name="f107" fmla="*/ 1221 f78 1"/>
                  <a:gd name="f108" fmla="*/ 377 f77 1"/>
                  <a:gd name="f109" fmla="*/ 1135 f78 1"/>
                  <a:gd name="f110" fmla="*/ 419 f77 1"/>
                  <a:gd name="f111" fmla="*/ 1052 f78 1"/>
                  <a:gd name="f112" fmla="*/ 462 f77 1"/>
                  <a:gd name="f113" fmla="*/ 972 f78 1"/>
                  <a:gd name="f114" fmla="*/ 507 f77 1"/>
                  <a:gd name="f115" fmla="*/ 896 f78 1"/>
                  <a:gd name="f116" fmla="*/ 553 f77 1"/>
                  <a:gd name="f117" fmla="*/ 823 f78 1"/>
                  <a:gd name="f118" fmla="*/ 603 f77 1"/>
                  <a:gd name="f119" fmla="*/ 751 f78 1"/>
                  <a:gd name="f120" fmla="*/ 652 f77 1"/>
                  <a:gd name="f121" fmla="*/ 681 f78 1"/>
                  <a:gd name="f122" fmla="*/ 701 f77 1"/>
                  <a:gd name="f123" fmla="*/ 616 f78 1"/>
                  <a:gd name="f124" fmla="*/ 754 f77 1"/>
                  <a:gd name="f125" fmla="*/ 550 f78 1"/>
                  <a:gd name="f126" fmla="*/ 807 f77 1"/>
                  <a:gd name="f127" fmla="*/ 488 f78 1"/>
                  <a:gd name="f128" fmla="*/ 860 f77 1"/>
                  <a:gd name="f129" fmla="*/ 429 f78 1"/>
                  <a:gd name="f130" fmla="*/ 916 f77 1"/>
                  <a:gd name="f131" fmla="*/ 374 f78 1"/>
                  <a:gd name="f132" fmla="*/ 976 f77 1"/>
                  <a:gd name="f133" fmla="*/ 318 f78 1"/>
                  <a:gd name="f134" fmla="*/ 1033 f77 1"/>
                  <a:gd name="f135" fmla="*/ 266 f78 1"/>
                  <a:gd name="f136" fmla="*/ 1092 f77 1"/>
                  <a:gd name="f137" fmla="*/ 214 f78 1"/>
                  <a:gd name="f138" fmla="*/ 1152 f77 1"/>
                  <a:gd name="f139" fmla="*/ 170 f78 1"/>
                  <a:gd name="f140" fmla="*/ 1216 f77 1"/>
                  <a:gd name="f141" fmla="*/ 121 f78 1"/>
                  <a:gd name="f142" fmla="*/ 1276 f77 1"/>
                  <a:gd name="f143" fmla="*/ 80 f78 1"/>
                  <a:gd name="f144" fmla="*/ 1343 f77 1"/>
                  <a:gd name="f145" fmla="*/ 38 f78 1"/>
                  <a:gd name="f146" fmla="*/ 1406 f77 1"/>
                  <a:gd name="f147" fmla="*/ 0 f78 1"/>
                  <a:gd name="f148" fmla="+- f79 0 f1"/>
                  <a:gd name="f149" fmla="*/ f82 1 2463"/>
                  <a:gd name="f150" fmla="*/ f83 1 1473"/>
                  <a:gd name="f151" fmla="*/ f84 1 1473"/>
                  <a:gd name="f152" fmla="*/ f85 1 2463"/>
                  <a:gd name="f153" fmla="*/ f86 1 1473"/>
                  <a:gd name="f154" fmla="*/ f87 1 2463"/>
                  <a:gd name="f155" fmla="*/ f88 1 1473"/>
                  <a:gd name="f156" fmla="*/ f89 1 2463"/>
                  <a:gd name="f157" fmla="*/ f90 1 1473"/>
                  <a:gd name="f158" fmla="*/ f91 1 2463"/>
                  <a:gd name="f159" fmla="*/ f92 1 1473"/>
                  <a:gd name="f160" fmla="*/ f93 1 2463"/>
                  <a:gd name="f161" fmla="*/ f94 1 1473"/>
                  <a:gd name="f162" fmla="*/ f95 1 2463"/>
                  <a:gd name="f163" fmla="*/ f96 1 1473"/>
                  <a:gd name="f164" fmla="*/ f97 1 2463"/>
                  <a:gd name="f165" fmla="*/ f98 1 1473"/>
                  <a:gd name="f166" fmla="*/ f99 1 2463"/>
                  <a:gd name="f167" fmla="*/ f100 1 1473"/>
                  <a:gd name="f168" fmla="*/ f101 1 2463"/>
                  <a:gd name="f169" fmla="*/ f102 1 1473"/>
                  <a:gd name="f170" fmla="*/ f103 1 2463"/>
                  <a:gd name="f171" fmla="*/ f104 1 1473"/>
                  <a:gd name="f172" fmla="*/ f105 1 2463"/>
                  <a:gd name="f173" fmla="*/ f106 1 1473"/>
                  <a:gd name="f174" fmla="*/ f107 1 2463"/>
                  <a:gd name="f175" fmla="*/ f108 1 1473"/>
                  <a:gd name="f176" fmla="*/ f109 1 2463"/>
                  <a:gd name="f177" fmla="*/ f110 1 1473"/>
                  <a:gd name="f178" fmla="*/ f111 1 2463"/>
                  <a:gd name="f179" fmla="*/ f112 1 1473"/>
                  <a:gd name="f180" fmla="*/ f113 1 2463"/>
                  <a:gd name="f181" fmla="*/ f114 1 1473"/>
                  <a:gd name="f182" fmla="*/ f115 1 2463"/>
                  <a:gd name="f183" fmla="*/ f116 1 1473"/>
                  <a:gd name="f184" fmla="*/ f117 1 2463"/>
                  <a:gd name="f185" fmla="*/ f118 1 1473"/>
                  <a:gd name="f186" fmla="*/ f119 1 2463"/>
                  <a:gd name="f187" fmla="*/ f120 1 1473"/>
                  <a:gd name="f188" fmla="*/ f121 1 2463"/>
                  <a:gd name="f189" fmla="*/ f122 1 1473"/>
                  <a:gd name="f190" fmla="*/ f123 1 2463"/>
                  <a:gd name="f191" fmla="*/ f124 1 1473"/>
                  <a:gd name="f192" fmla="*/ f125 1 2463"/>
                  <a:gd name="f193" fmla="*/ f126 1 1473"/>
                  <a:gd name="f194" fmla="*/ f127 1 2463"/>
                  <a:gd name="f195" fmla="*/ f128 1 1473"/>
                  <a:gd name="f196" fmla="*/ f129 1 2463"/>
                  <a:gd name="f197" fmla="*/ f130 1 1473"/>
                  <a:gd name="f198" fmla="*/ f131 1 2463"/>
                  <a:gd name="f199" fmla="*/ f132 1 1473"/>
                  <a:gd name="f200" fmla="*/ f133 1 2463"/>
                  <a:gd name="f201" fmla="*/ f134 1 1473"/>
                  <a:gd name="f202" fmla="*/ f135 1 2463"/>
                  <a:gd name="f203" fmla="*/ f136 1 1473"/>
                  <a:gd name="f204" fmla="*/ f137 1 2463"/>
                  <a:gd name="f205" fmla="*/ f138 1 1473"/>
                  <a:gd name="f206" fmla="*/ f139 1 2463"/>
                  <a:gd name="f207" fmla="*/ f140 1 1473"/>
                  <a:gd name="f208" fmla="*/ f141 1 2463"/>
                  <a:gd name="f209" fmla="*/ f142 1 1473"/>
                  <a:gd name="f210" fmla="*/ f143 1 2463"/>
                  <a:gd name="f211" fmla="*/ f144 1 1473"/>
                  <a:gd name="f212" fmla="*/ f145 1 2463"/>
                  <a:gd name="f213" fmla="*/ f146 1 1473"/>
                  <a:gd name="f214" fmla="*/ f147 1 2463"/>
                  <a:gd name="f215" fmla="*/ 0 1 f80"/>
                  <a:gd name="f216" fmla="*/ f74 1 f80"/>
                  <a:gd name="f217" fmla="*/ 0 1 f81"/>
                  <a:gd name="f218" fmla="*/ f75 1 f81"/>
                  <a:gd name="f219" fmla="*/ f149 1 f80"/>
                  <a:gd name="f220" fmla="*/ f150 1 f81"/>
                  <a:gd name="f221" fmla="*/ f151 1 f81"/>
                  <a:gd name="f222" fmla="*/ f152 1 f80"/>
                  <a:gd name="f223" fmla="*/ f153 1 f81"/>
                  <a:gd name="f224" fmla="*/ f154 1 f80"/>
                  <a:gd name="f225" fmla="*/ f155 1 f81"/>
                  <a:gd name="f226" fmla="*/ f156 1 f80"/>
                  <a:gd name="f227" fmla="*/ f157 1 f81"/>
                  <a:gd name="f228" fmla="*/ f158 1 f80"/>
                  <a:gd name="f229" fmla="*/ f159 1 f81"/>
                  <a:gd name="f230" fmla="*/ f160 1 f80"/>
                  <a:gd name="f231" fmla="*/ f161 1 f81"/>
                  <a:gd name="f232" fmla="*/ f162 1 f80"/>
                  <a:gd name="f233" fmla="*/ f163 1 f81"/>
                  <a:gd name="f234" fmla="*/ f164 1 f80"/>
                  <a:gd name="f235" fmla="*/ f165 1 f81"/>
                  <a:gd name="f236" fmla="*/ f166 1 f80"/>
                  <a:gd name="f237" fmla="*/ f167 1 f81"/>
                  <a:gd name="f238" fmla="*/ f168 1 f80"/>
                  <a:gd name="f239" fmla="*/ f169 1 f81"/>
                  <a:gd name="f240" fmla="*/ f170 1 f80"/>
                  <a:gd name="f241" fmla="*/ f171 1 f81"/>
                  <a:gd name="f242" fmla="*/ f172 1 f80"/>
                  <a:gd name="f243" fmla="*/ f173 1 f81"/>
                  <a:gd name="f244" fmla="*/ f174 1 f80"/>
                  <a:gd name="f245" fmla="*/ f175 1 f81"/>
                  <a:gd name="f246" fmla="*/ f176 1 f80"/>
                  <a:gd name="f247" fmla="*/ f177 1 f81"/>
                  <a:gd name="f248" fmla="*/ f178 1 f80"/>
                  <a:gd name="f249" fmla="*/ f179 1 f81"/>
                  <a:gd name="f250" fmla="*/ f180 1 f80"/>
                  <a:gd name="f251" fmla="*/ f181 1 f81"/>
                  <a:gd name="f252" fmla="*/ f182 1 f80"/>
                  <a:gd name="f253" fmla="*/ f183 1 f81"/>
                  <a:gd name="f254" fmla="*/ f184 1 f80"/>
                  <a:gd name="f255" fmla="*/ f185 1 f81"/>
                  <a:gd name="f256" fmla="*/ f186 1 f80"/>
                  <a:gd name="f257" fmla="*/ f187 1 f81"/>
                  <a:gd name="f258" fmla="*/ f188 1 f80"/>
                  <a:gd name="f259" fmla="*/ f189 1 f81"/>
                  <a:gd name="f260" fmla="*/ f190 1 f80"/>
                  <a:gd name="f261" fmla="*/ f191 1 f81"/>
                  <a:gd name="f262" fmla="*/ f192 1 f80"/>
                  <a:gd name="f263" fmla="*/ f193 1 f81"/>
                  <a:gd name="f264" fmla="*/ f194 1 f80"/>
                  <a:gd name="f265" fmla="*/ f195 1 f81"/>
                  <a:gd name="f266" fmla="*/ f196 1 f80"/>
                  <a:gd name="f267" fmla="*/ f197 1 f81"/>
                  <a:gd name="f268" fmla="*/ f198 1 f80"/>
                  <a:gd name="f269" fmla="*/ f199 1 f81"/>
                  <a:gd name="f270" fmla="*/ f200 1 f80"/>
                  <a:gd name="f271" fmla="*/ f201 1 f81"/>
                  <a:gd name="f272" fmla="*/ f202 1 f80"/>
                  <a:gd name="f273" fmla="*/ f203 1 f81"/>
                  <a:gd name="f274" fmla="*/ f204 1 f80"/>
                  <a:gd name="f275" fmla="*/ f205 1 f81"/>
                  <a:gd name="f276" fmla="*/ f206 1 f80"/>
                  <a:gd name="f277" fmla="*/ f207 1 f81"/>
                  <a:gd name="f278" fmla="*/ f208 1 f80"/>
                  <a:gd name="f279" fmla="*/ f209 1 f81"/>
                  <a:gd name="f280" fmla="*/ f210 1 f80"/>
                  <a:gd name="f281" fmla="*/ f211 1 f81"/>
                  <a:gd name="f282" fmla="*/ f212 1 f80"/>
                  <a:gd name="f283" fmla="*/ f213 1 f81"/>
                  <a:gd name="f284" fmla="*/ f214 1 f80"/>
                  <a:gd name="f285" fmla="*/ f215 f71 1"/>
                  <a:gd name="f286" fmla="*/ f216 f71 1"/>
                  <a:gd name="f287" fmla="*/ f218 f72 1"/>
                  <a:gd name="f288" fmla="*/ f217 f72 1"/>
                  <a:gd name="f289" fmla="*/ f219 f71 1"/>
                  <a:gd name="f290" fmla="*/ f220 f72 1"/>
                  <a:gd name="f291" fmla="*/ f221 f72 1"/>
                  <a:gd name="f292" fmla="*/ f222 f71 1"/>
                  <a:gd name="f293" fmla="*/ f223 f72 1"/>
                  <a:gd name="f294" fmla="*/ f224 f71 1"/>
                  <a:gd name="f295" fmla="*/ f225 f72 1"/>
                  <a:gd name="f296" fmla="*/ f226 f71 1"/>
                  <a:gd name="f297" fmla="*/ f227 f72 1"/>
                  <a:gd name="f298" fmla="*/ f228 f71 1"/>
                  <a:gd name="f299" fmla="*/ f229 f72 1"/>
                  <a:gd name="f300" fmla="*/ f230 f71 1"/>
                  <a:gd name="f301" fmla="*/ f231 f72 1"/>
                  <a:gd name="f302" fmla="*/ f232 f71 1"/>
                  <a:gd name="f303" fmla="*/ f233 f72 1"/>
                  <a:gd name="f304" fmla="*/ f234 f71 1"/>
                  <a:gd name="f305" fmla="*/ f235 f72 1"/>
                  <a:gd name="f306" fmla="*/ f236 f71 1"/>
                  <a:gd name="f307" fmla="*/ f237 f72 1"/>
                  <a:gd name="f308" fmla="*/ f238 f71 1"/>
                  <a:gd name="f309" fmla="*/ f239 f72 1"/>
                  <a:gd name="f310" fmla="*/ f240 f71 1"/>
                  <a:gd name="f311" fmla="*/ f241 f72 1"/>
                  <a:gd name="f312" fmla="*/ f242 f71 1"/>
                  <a:gd name="f313" fmla="*/ f243 f72 1"/>
                  <a:gd name="f314" fmla="*/ f244 f71 1"/>
                  <a:gd name="f315" fmla="*/ f245 f72 1"/>
                  <a:gd name="f316" fmla="*/ f246 f71 1"/>
                  <a:gd name="f317" fmla="*/ f247 f72 1"/>
                  <a:gd name="f318" fmla="*/ f248 f71 1"/>
                  <a:gd name="f319" fmla="*/ f249 f72 1"/>
                  <a:gd name="f320" fmla="*/ f250 f71 1"/>
                  <a:gd name="f321" fmla="*/ f251 f72 1"/>
                  <a:gd name="f322" fmla="*/ f252 f71 1"/>
                  <a:gd name="f323" fmla="*/ f253 f72 1"/>
                  <a:gd name="f324" fmla="*/ f254 f71 1"/>
                  <a:gd name="f325" fmla="*/ f255 f72 1"/>
                  <a:gd name="f326" fmla="*/ f256 f71 1"/>
                  <a:gd name="f327" fmla="*/ f257 f72 1"/>
                  <a:gd name="f328" fmla="*/ f258 f71 1"/>
                  <a:gd name="f329" fmla="*/ f259 f72 1"/>
                  <a:gd name="f330" fmla="*/ f260 f71 1"/>
                  <a:gd name="f331" fmla="*/ f261 f72 1"/>
                  <a:gd name="f332" fmla="*/ f262 f71 1"/>
                  <a:gd name="f333" fmla="*/ f263 f72 1"/>
                  <a:gd name="f334" fmla="*/ f264 f71 1"/>
                  <a:gd name="f335" fmla="*/ f265 f72 1"/>
                  <a:gd name="f336" fmla="*/ f266 f71 1"/>
                  <a:gd name="f337" fmla="*/ f267 f72 1"/>
                  <a:gd name="f338" fmla="*/ f268 f71 1"/>
                  <a:gd name="f339" fmla="*/ f269 f72 1"/>
                  <a:gd name="f340" fmla="*/ f270 f71 1"/>
                  <a:gd name="f341" fmla="*/ f271 f72 1"/>
                  <a:gd name="f342" fmla="*/ f272 f71 1"/>
                  <a:gd name="f343" fmla="*/ f273 f72 1"/>
                  <a:gd name="f344" fmla="*/ f274 f71 1"/>
                  <a:gd name="f345" fmla="*/ f275 f72 1"/>
                  <a:gd name="f346" fmla="*/ f276 f71 1"/>
                  <a:gd name="f347" fmla="*/ f277 f72 1"/>
                  <a:gd name="f348" fmla="*/ f278 f71 1"/>
                  <a:gd name="f349" fmla="*/ f279 f72 1"/>
                  <a:gd name="f350" fmla="*/ f280 f71 1"/>
                  <a:gd name="f351" fmla="*/ f281 f72 1"/>
                  <a:gd name="f352" fmla="*/ f282 f71 1"/>
                  <a:gd name="f353" fmla="*/ f283 f72 1"/>
                  <a:gd name="f354" fmla="*/ f284 f71 1"/>
                </a:gdLst>
                <a:ahLst/>
                <a:cxnLst>
                  <a:cxn ang="3cd4">
                    <a:pos x="hc" y="t"/>
                  </a:cxn>
                  <a:cxn ang="0">
                    <a:pos x="r" y="vc"/>
                  </a:cxn>
                  <a:cxn ang="cd4">
                    <a:pos x="hc" y="b"/>
                  </a:cxn>
                  <a:cxn ang="cd2">
                    <a:pos x="l" y="vc"/>
                  </a:cxn>
                  <a:cxn ang="f148">
                    <a:pos x="f289" y="f290"/>
                  </a:cxn>
                  <a:cxn ang="f148">
                    <a:pos x="f289" y="f291"/>
                  </a:cxn>
                  <a:cxn ang="f148">
                    <a:pos x="f289" y="f291"/>
                  </a:cxn>
                  <a:cxn ang="f148">
                    <a:pos x="f292" y="f293"/>
                  </a:cxn>
                  <a:cxn ang="f148">
                    <a:pos x="f294" y="f295"/>
                  </a:cxn>
                  <a:cxn ang="f148">
                    <a:pos x="f296" y="f297"/>
                  </a:cxn>
                  <a:cxn ang="f148">
                    <a:pos x="f298" y="f299"/>
                  </a:cxn>
                  <a:cxn ang="f148">
                    <a:pos x="f300" y="f301"/>
                  </a:cxn>
                  <a:cxn ang="f148">
                    <a:pos x="f302" y="f303"/>
                  </a:cxn>
                  <a:cxn ang="f148">
                    <a:pos x="f304" y="f305"/>
                  </a:cxn>
                  <a:cxn ang="f148">
                    <a:pos x="f306" y="f307"/>
                  </a:cxn>
                  <a:cxn ang="f148">
                    <a:pos x="f308" y="f309"/>
                  </a:cxn>
                  <a:cxn ang="f148">
                    <a:pos x="f310" y="f311"/>
                  </a:cxn>
                  <a:cxn ang="f148">
                    <a:pos x="f312" y="f313"/>
                  </a:cxn>
                  <a:cxn ang="f148">
                    <a:pos x="f314" y="f315"/>
                  </a:cxn>
                  <a:cxn ang="f148">
                    <a:pos x="f316" y="f317"/>
                  </a:cxn>
                  <a:cxn ang="f148">
                    <a:pos x="f318" y="f319"/>
                  </a:cxn>
                  <a:cxn ang="f148">
                    <a:pos x="f320" y="f321"/>
                  </a:cxn>
                  <a:cxn ang="f148">
                    <a:pos x="f322" y="f323"/>
                  </a:cxn>
                  <a:cxn ang="f148">
                    <a:pos x="f324" y="f325"/>
                  </a:cxn>
                  <a:cxn ang="f148">
                    <a:pos x="f326" y="f327"/>
                  </a:cxn>
                  <a:cxn ang="f148">
                    <a:pos x="f328" y="f329"/>
                  </a:cxn>
                  <a:cxn ang="f148">
                    <a:pos x="f330" y="f331"/>
                  </a:cxn>
                  <a:cxn ang="f148">
                    <a:pos x="f332" y="f333"/>
                  </a:cxn>
                  <a:cxn ang="f148">
                    <a:pos x="f334" y="f335"/>
                  </a:cxn>
                  <a:cxn ang="f148">
                    <a:pos x="f336" y="f337"/>
                  </a:cxn>
                  <a:cxn ang="f148">
                    <a:pos x="f338" y="f339"/>
                  </a:cxn>
                  <a:cxn ang="f148">
                    <a:pos x="f340" y="f341"/>
                  </a:cxn>
                  <a:cxn ang="f148">
                    <a:pos x="f342" y="f343"/>
                  </a:cxn>
                  <a:cxn ang="f148">
                    <a:pos x="f344" y="f345"/>
                  </a:cxn>
                  <a:cxn ang="f148">
                    <a:pos x="f346" y="f347"/>
                  </a:cxn>
                  <a:cxn ang="f148">
                    <a:pos x="f348" y="f349"/>
                  </a:cxn>
                  <a:cxn ang="f148">
                    <a:pos x="f350" y="f351"/>
                  </a:cxn>
                  <a:cxn ang="f148">
                    <a:pos x="f352" y="f353"/>
                  </a:cxn>
                  <a:cxn ang="f148">
                    <a:pos x="f354" y="f290"/>
                  </a:cxn>
                  <a:cxn ang="f148">
                    <a:pos x="f289" y="f290"/>
                  </a:cxn>
                </a:cxnLst>
                <a:rect l="f285" t="f288" r="f286" b="f287"/>
                <a:pathLst>
                  <a:path w="2463" h="1473">
                    <a:moveTo>
                      <a:pt x="f6" y="f7"/>
                    </a:moveTo>
                    <a:lnTo>
                      <a:pt x="f6" y="f5"/>
                    </a:lnTo>
                    <a:lnTo>
                      <a:pt x="f6" y="f5"/>
                    </a:lnTo>
                    <a:lnTo>
                      <a:pt x="f8" y="f9"/>
                    </a:lnTo>
                    <a:lnTo>
                      <a:pt x="f10" y="f11"/>
                    </a:lnTo>
                    <a:lnTo>
                      <a:pt x="f12" y="f13"/>
                    </a:lnTo>
                    <a:lnTo>
                      <a:pt x="f14" y="f15"/>
                    </a:lnTo>
                    <a:lnTo>
                      <a:pt x="f16" y="f17"/>
                    </a:lnTo>
                    <a:lnTo>
                      <a:pt x="f18" y="f19"/>
                    </a:lnTo>
                    <a:lnTo>
                      <a:pt x="f20" y="f21"/>
                    </a:lnTo>
                    <a:lnTo>
                      <a:pt x="f22" y="f23"/>
                    </a:lnTo>
                    <a:lnTo>
                      <a:pt x="f24" y="f25"/>
                    </a:lnTo>
                    <a:lnTo>
                      <a:pt x="f26" y="f27"/>
                    </a:lnTo>
                    <a:lnTo>
                      <a:pt x="f28" y="f29"/>
                    </a:lnTo>
                    <a:lnTo>
                      <a:pt x="f30" y="f31"/>
                    </a:lnTo>
                    <a:lnTo>
                      <a:pt x="f32" y="f33"/>
                    </a:lnTo>
                    <a:lnTo>
                      <a:pt x="f34" y="f35"/>
                    </a:lnTo>
                    <a:lnTo>
                      <a:pt x="f36" y="f37"/>
                    </a:lnTo>
                    <a:lnTo>
                      <a:pt x="f38" y="f39"/>
                    </a:lnTo>
                    <a:lnTo>
                      <a:pt x="f40" y="f41"/>
                    </a:lnTo>
                    <a:lnTo>
                      <a:pt x="f42" y="f43"/>
                    </a:lnTo>
                    <a:lnTo>
                      <a:pt x="f44" y="f45"/>
                    </a:lnTo>
                    <a:lnTo>
                      <a:pt x="f46" y="f47"/>
                    </a:lnTo>
                    <a:lnTo>
                      <a:pt x="f48" y="f49"/>
                    </a:lnTo>
                    <a:lnTo>
                      <a:pt x="f50" y="f51"/>
                    </a:lnTo>
                    <a:lnTo>
                      <a:pt x="f52" y="f53"/>
                    </a:lnTo>
                    <a:lnTo>
                      <a:pt x="f54" y="f55"/>
                    </a:lnTo>
                    <a:lnTo>
                      <a:pt x="f56" y="f57"/>
                    </a:lnTo>
                    <a:lnTo>
                      <a:pt x="f58" y="f59"/>
                    </a:lnTo>
                    <a:lnTo>
                      <a:pt x="f60" y="f61"/>
                    </a:lnTo>
                    <a:lnTo>
                      <a:pt x="f62" y="f63"/>
                    </a:lnTo>
                    <a:lnTo>
                      <a:pt x="f64" y="f65"/>
                    </a:lnTo>
                    <a:lnTo>
                      <a:pt x="f66" y="f67"/>
                    </a:lnTo>
                    <a:lnTo>
                      <a:pt x="f68" y="f69"/>
                    </a:lnTo>
                    <a:lnTo>
                      <a:pt x="f5" y="f7"/>
                    </a:lnTo>
                    <a:lnTo>
                      <a:pt x="f6" y="f7"/>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i-FI" sz="1800" b="0" i="0" u="none" strike="noStrike" kern="1200" cap="none" spc="0" baseline="0">
                  <a:solidFill>
                    <a:srgbClr val="000000"/>
                  </a:solidFill>
                  <a:uFillTx/>
                  <a:latin typeface="Arial"/>
                </a:endParaRPr>
              </a:p>
            </p:txBody>
          </p:sp>
        </p:grpSp>
        <p:pic>
          <p:nvPicPr>
            <p:cNvPr id="10" name="Kuva 9">
              <a:extLst>
                <a:ext uri="{FF2B5EF4-FFF2-40B4-BE49-F238E27FC236}">
                  <a16:creationId xmlns:a16="http://schemas.microsoft.com/office/drawing/2014/main" id="{B2233FF7-E2FF-5690-D0FE-343420EE5FD8}"/>
                </a:ext>
              </a:extLst>
            </p:cNvPr>
            <p:cNvPicPr>
              <a:picLocks noChangeAspect="1"/>
            </p:cNvPicPr>
            <p:nvPr/>
          </p:nvPicPr>
          <p:blipFill>
            <a:blip r:embed="rId2"/>
            <a:stretch>
              <a:fillRect/>
            </a:stretch>
          </p:blipFill>
          <p:spPr>
            <a:xfrm>
              <a:off x="140678" y="11844510"/>
              <a:ext cx="3716410" cy="1266371"/>
            </a:xfrm>
            <a:prstGeom prst="rect">
              <a:avLst/>
            </a:prstGeom>
            <a:ln>
              <a:noFill/>
            </a:ln>
          </p:spPr>
        </p:pic>
        <p:pic>
          <p:nvPicPr>
            <p:cNvPr id="12" name="Kuva 11">
              <a:extLst>
                <a:ext uri="{FF2B5EF4-FFF2-40B4-BE49-F238E27FC236}">
                  <a16:creationId xmlns:a16="http://schemas.microsoft.com/office/drawing/2014/main" id="{BB8C4729-B70E-96D8-B8DC-688F75C6E204}"/>
                </a:ext>
              </a:extLst>
            </p:cNvPr>
            <p:cNvPicPr>
              <a:picLocks noChangeAspect="1"/>
            </p:cNvPicPr>
            <p:nvPr/>
          </p:nvPicPr>
          <p:blipFill>
            <a:blip r:embed="rId3"/>
            <a:stretch>
              <a:fillRect/>
            </a:stretch>
          </p:blipFill>
          <p:spPr>
            <a:xfrm>
              <a:off x="4582109" y="11862095"/>
              <a:ext cx="921964" cy="626577"/>
            </a:xfrm>
            <a:prstGeom prst="rect">
              <a:avLst/>
            </a:prstGeom>
            <a:ln>
              <a:noFill/>
            </a:ln>
          </p:spPr>
        </p:pic>
        <p:pic>
          <p:nvPicPr>
            <p:cNvPr id="14" name="Kuva 13">
              <a:extLst>
                <a:ext uri="{FF2B5EF4-FFF2-40B4-BE49-F238E27FC236}">
                  <a16:creationId xmlns:a16="http://schemas.microsoft.com/office/drawing/2014/main" id="{D569DFB1-7112-2D06-6C02-B2E69A4EFFC9}"/>
                </a:ext>
              </a:extLst>
            </p:cNvPr>
            <p:cNvPicPr>
              <a:picLocks noChangeAspect="1"/>
            </p:cNvPicPr>
            <p:nvPr/>
          </p:nvPicPr>
          <p:blipFill>
            <a:blip r:embed="rId4"/>
            <a:stretch>
              <a:fillRect/>
            </a:stretch>
          </p:blipFill>
          <p:spPr>
            <a:xfrm>
              <a:off x="4050814" y="12615609"/>
              <a:ext cx="2562583" cy="438211"/>
            </a:xfrm>
            <a:prstGeom prst="rect">
              <a:avLst/>
            </a:prstGeom>
            <a:ln>
              <a:noFill/>
            </a:ln>
          </p:spPr>
        </p:pic>
        <p:pic>
          <p:nvPicPr>
            <p:cNvPr id="16" name="Kuva 15">
              <a:extLst>
                <a:ext uri="{FF2B5EF4-FFF2-40B4-BE49-F238E27FC236}">
                  <a16:creationId xmlns:a16="http://schemas.microsoft.com/office/drawing/2014/main" id="{B4CB127F-C03A-1B58-E281-1E1B07850EDC}"/>
                </a:ext>
              </a:extLst>
            </p:cNvPr>
            <p:cNvPicPr>
              <a:picLocks noChangeAspect="1"/>
            </p:cNvPicPr>
            <p:nvPr/>
          </p:nvPicPr>
          <p:blipFill>
            <a:blip r:embed="rId5"/>
            <a:stretch>
              <a:fillRect/>
            </a:stretch>
          </p:blipFill>
          <p:spPr>
            <a:xfrm>
              <a:off x="140678" y="11179088"/>
              <a:ext cx="1828800" cy="505522"/>
            </a:xfrm>
            <a:prstGeom prst="rect">
              <a:avLst/>
            </a:prstGeom>
            <a:ln>
              <a:noFill/>
            </a:ln>
          </p:spPr>
        </p:pic>
      </p:grpSp>
      <p:sp>
        <p:nvSpPr>
          <p:cNvPr id="8" name="Freeform 5">
            <a:extLst>
              <a:ext uri="{FF2B5EF4-FFF2-40B4-BE49-F238E27FC236}">
                <a16:creationId xmlns:a16="http://schemas.microsoft.com/office/drawing/2014/main" id="{0003EE5D-9400-5C75-A623-F846588FEB72}"/>
              </a:ext>
            </a:extLst>
          </p:cNvPr>
          <p:cNvSpPr/>
          <p:nvPr/>
        </p:nvSpPr>
        <p:spPr>
          <a:xfrm>
            <a:off x="5638800" y="-127589"/>
            <a:ext cx="10632176" cy="13367339"/>
          </a:xfrm>
          <a:custGeom>
            <a:avLst/>
            <a:gdLst>
              <a:gd name="f0" fmla="val 10800000"/>
              <a:gd name="f1" fmla="val 5400000"/>
              <a:gd name="f2" fmla="val 180"/>
              <a:gd name="f3" fmla="val w"/>
              <a:gd name="f4" fmla="val h"/>
              <a:gd name="f5" fmla="val 0"/>
              <a:gd name="f6" fmla="val 6480"/>
              <a:gd name="f7" fmla="val 8147"/>
              <a:gd name="f8" fmla="val 3209"/>
              <a:gd name="f9" fmla="val 7"/>
              <a:gd name="f10" fmla="val 193"/>
              <a:gd name="f11" fmla="val 15"/>
              <a:gd name="f12" fmla="val 384"/>
              <a:gd name="f13" fmla="val 24"/>
              <a:gd name="f14" fmla="val 572"/>
              <a:gd name="f15" fmla="val 33"/>
              <a:gd name="f16" fmla="val 759"/>
              <a:gd name="f17" fmla="val 44"/>
              <a:gd name="f18" fmla="val 942"/>
              <a:gd name="f19" fmla="val 57"/>
              <a:gd name="f20" fmla="val 1124"/>
              <a:gd name="f21" fmla="val 69"/>
              <a:gd name="f22" fmla="val 1303"/>
              <a:gd name="f23" fmla="val 83"/>
              <a:gd name="f24" fmla="val 1480"/>
              <a:gd name="f25" fmla="val 98"/>
              <a:gd name="f26" fmla="val 1654"/>
              <a:gd name="f27" fmla="val 114"/>
              <a:gd name="f28" fmla="val 1828"/>
              <a:gd name="f29" fmla="val 130"/>
              <a:gd name="f30" fmla="val 1997"/>
              <a:gd name="f31" fmla="val 148"/>
              <a:gd name="f32" fmla="val 2165"/>
              <a:gd name="f33" fmla="val 168"/>
              <a:gd name="f34" fmla="val 2332"/>
              <a:gd name="f35" fmla="val 187"/>
              <a:gd name="f36" fmla="val 2495"/>
              <a:gd name="f37" fmla="val 208"/>
              <a:gd name="f38" fmla="val 2656"/>
              <a:gd name="f39" fmla="val 230"/>
              <a:gd name="f40" fmla="val 2816"/>
              <a:gd name="f41" fmla="val 252"/>
              <a:gd name="f42" fmla="val 2973"/>
              <a:gd name="f43" fmla="val 277"/>
              <a:gd name="f44" fmla="val 3128"/>
              <a:gd name="f45" fmla="val 301"/>
              <a:gd name="f46" fmla="val 3281"/>
              <a:gd name="f47" fmla="val 327"/>
              <a:gd name="f48" fmla="val 3432"/>
              <a:gd name="f49" fmla="val 354"/>
              <a:gd name="f50" fmla="val 3581"/>
              <a:gd name="f51" fmla="val 380"/>
              <a:gd name="f52" fmla="val 3728"/>
              <a:gd name="f53" fmla="val 409"/>
              <a:gd name="f54" fmla="val 3872"/>
              <a:gd name="f55" fmla="val 438"/>
              <a:gd name="f56" fmla="val 4015"/>
              <a:gd name="f57" fmla="val 467"/>
              <a:gd name="f58" fmla="val 4155"/>
              <a:gd name="f59" fmla="val 499"/>
              <a:gd name="f60" fmla="val 4293"/>
              <a:gd name="f61" fmla="val 531"/>
              <a:gd name="f62" fmla="val 4430"/>
              <a:gd name="f63" fmla="val 563"/>
              <a:gd name="f64" fmla="val 4563"/>
              <a:gd name="f65" fmla="val 596"/>
              <a:gd name="f66" fmla="val 4697"/>
              <a:gd name="f67" fmla="val 631"/>
              <a:gd name="f68" fmla="val 4827"/>
              <a:gd name="f69" fmla="val 666"/>
              <a:gd name="f70" fmla="val 4955"/>
              <a:gd name="f71" fmla="val 702"/>
              <a:gd name="f72" fmla="val 5081"/>
              <a:gd name="f73" fmla="val 739"/>
              <a:gd name="f74" fmla="val 5206"/>
              <a:gd name="f75" fmla="val 777"/>
              <a:gd name="f76" fmla="val 5328"/>
              <a:gd name="f77" fmla="val 815"/>
              <a:gd name="f78" fmla="val 5449"/>
              <a:gd name="f79" fmla="val 854"/>
              <a:gd name="f80" fmla="val 5567"/>
              <a:gd name="f81" fmla="val 894"/>
              <a:gd name="f82" fmla="val 5683"/>
              <a:gd name="f83" fmla="val 935"/>
              <a:gd name="f84" fmla="val 5799"/>
              <a:gd name="f85" fmla="val 976"/>
              <a:gd name="f86" fmla="val 5911"/>
              <a:gd name="f87" fmla="val 1019"/>
              <a:gd name="f88" fmla="val 6022"/>
              <a:gd name="f89" fmla="val 1062"/>
              <a:gd name="f90" fmla="val 6130"/>
              <a:gd name="f91" fmla="val 1107"/>
              <a:gd name="f92" fmla="val 6239"/>
              <a:gd name="f93" fmla="val 1151"/>
              <a:gd name="f94" fmla="val 6343"/>
              <a:gd name="f95" fmla="val 1197"/>
              <a:gd name="f96" fmla="val 6447"/>
              <a:gd name="f97" fmla="val 1242"/>
              <a:gd name="f98" fmla="val 6548"/>
              <a:gd name="f99" fmla="val 1290"/>
              <a:gd name="f100" fmla="val 6648"/>
              <a:gd name="f101" fmla="val 1337"/>
              <a:gd name="f102" fmla="val 6747"/>
              <a:gd name="f103" fmla="val 1385"/>
              <a:gd name="f104" fmla="val 6842"/>
              <a:gd name="f105" fmla="val 1435"/>
              <a:gd name="f106" fmla="val 6937"/>
              <a:gd name="f107" fmla="val 1484"/>
              <a:gd name="f108" fmla="val 7030"/>
              <a:gd name="f109" fmla="val 1535"/>
              <a:gd name="f110" fmla="val 7120"/>
              <a:gd name="f111" fmla="val 1586"/>
              <a:gd name="f112" fmla="val 7209"/>
              <a:gd name="f113" fmla="val 1638"/>
              <a:gd name="f114" fmla="val 7296"/>
              <a:gd name="f115" fmla="val 1690"/>
              <a:gd name="f116" fmla="val 7382"/>
              <a:gd name="f117" fmla="val 1743"/>
              <a:gd name="f118" fmla="val 7467"/>
              <a:gd name="f119" fmla="val 1797"/>
              <a:gd name="f120" fmla="val 7549"/>
              <a:gd name="f121" fmla="val 1851"/>
              <a:gd name="f122" fmla="val 7629"/>
              <a:gd name="f123" fmla="val 1907"/>
              <a:gd name="f124" fmla="val 7708"/>
              <a:gd name="f125" fmla="val 1962"/>
              <a:gd name="f126" fmla="val 7785"/>
              <a:gd name="f127" fmla="val 2019"/>
              <a:gd name="f128" fmla="val 7861"/>
              <a:gd name="f129" fmla="val 2076"/>
              <a:gd name="f130" fmla="val 7935"/>
              <a:gd name="f131" fmla="val 2133"/>
              <a:gd name="f132" fmla="val 8007"/>
              <a:gd name="f133" fmla="val 2191"/>
              <a:gd name="f134" fmla="val 8078"/>
              <a:gd name="f135" fmla="val 2249"/>
              <a:gd name="f136" fmla="val 8146"/>
              <a:gd name="f137" fmla="val 6422"/>
              <a:gd name="f138" fmla="val 8116"/>
              <a:gd name="f139" fmla="val 6364"/>
              <a:gd name="f140" fmla="val 8085"/>
              <a:gd name="f141" fmla="val 6307"/>
              <a:gd name="f142" fmla="val 8053"/>
              <a:gd name="f143" fmla="val 6250"/>
              <a:gd name="f144" fmla="val 8021"/>
              <a:gd name="f145" fmla="val 6193"/>
              <a:gd name="f146" fmla="val 7986"/>
              <a:gd name="f147" fmla="val 6137"/>
              <a:gd name="f148" fmla="val 7951"/>
              <a:gd name="f149" fmla="val 6083"/>
              <a:gd name="f150" fmla="val 7915"/>
              <a:gd name="f151" fmla="val 6029"/>
              <a:gd name="f152" fmla="val 7878"/>
              <a:gd name="f153" fmla="val 5977"/>
              <a:gd name="f154" fmla="val 7840"/>
              <a:gd name="f155" fmla="val 5924"/>
              <a:gd name="f156" fmla="val 7801"/>
              <a:gd name="f157" fmla="val 5871"/>
              <a:gd name="f158" fmla="val 7763"/>
              <a:gd name="f159" fmla="val 5820"/>
              <a:gd name="f160" fmla="val 7722"/>
              <a:gd name="f161" fmla="val 5770"/>
              <a:gd name="f162" fmla="val 7681"/>
              <a:gd name="f163" fmla="val 5719"/>
              <a:gd name="f164" fmla="val 7638"/>
              <a:gd name="f165" fmla="val 5670"/>
              <a:gd name="f166" fmla="val 7595"/>
              <a:gd name="f167" fmla="val 5622"/>
              <a:gd name="f168" fmla="val 7550"/>
              <a:gd name="f169" fmla="val 5573"/>
              <a:gd name="f170" fmla="val 7506"/>
              <a:gd name="f171" fmla="val 5526"/>
              <a:gd name="f172" fmla="val 7460"/>
              <a:gd name="f173" fmla="val 5479"/>
              <a:gd name="f174" fmla="val 7414"/>
              <a:gd name="f175" fmla="val 5432"/>
              <a:gd name="f176" fmla="val 7366"/>
              <a:gd name="f177" fmla="val 5386"/>
              <a:gd name="f178" fmla="val 7318"/>
              <a:gd name="f179" fmla="val 5342"/>
              <a:gd name="f180" fmla="val 7268"/>
              <a:gd name="f181" fmla="val 5297"/>
              <a:gd name="f182" fmla="val 7220"/>
              <a:gd name="f183" fmla="val 5253"/>
              <a:gd name="f184" fmla="val 7169"/>
              <a:gd name="f185" fmla="val 5210"/>
              <a:gd name="f186" fmla="val 7117"/>
              <a:gd name="f187" fmla="val 5167"/>
              <a:gd name="f188" fmla="val 7066"/>
              <a:gd name="f189" fmla="val 5125"/>
              <a:gd name="f190" fmla="val 7013"/>
              <a:gd name="f191" fmla="val 5084"/>
              <a:gd name="f192" fmla="val 6959"/>
              <a:gd name="f193" fmla="val 5042"/>
              <a:gd name="f194" fmla="val 6905"/>
              <a:gd name="f195" fmla="val 5002"/>
              <a:gd name="f196" fmla="val 6851"/>
              <a:gd name="f197" fmla="val 4962"/>
              <a:gd name="f198" fmla="val 6795"/>
              <a:gd name="f199" fmla="val 4923"/>
              <a:gd name="f200" fmla="val 6738"/>
              <a:gd name="f201" fmla="val 4846"/>
              <a:gd name="f202" fmla="val 6624"/>
              <a:gd name="f203" fmla="val 4772"/>
              <a:gd name="f204" fmla="val 6508"/>
              <a:gd name="f205" fmla="val 4699"/>
              <a:gd name="f206" fmla="val 6389"/>
              <a:gd name="f207" fmla="val 4629"/>
              <a:gd name="f208" fmla="val 6266"/>
              <a:gd name="f209" fmla="val 4561"/>
              <a:gd name="f210" fmla="val 6143"/>
              <a:gd name="f211" fmla="val 4496"/>
              <a:gd name="f212" fmla="val 6017"/>
              <a:gd name="f213" fmla="val 4432"/>
              <a:gd name="f214" fmla="val 5889"/>
              <a:gd name="f215" fmla="val 4369"/>
              <a:gd name="f216" fmla="val 5758"/>
              <a:gd name="f217" fmla="val 4310"/>
              <a:gd name="f218" fmla="val 5627"/>
              <a:gd name="f219" fmla="val 4252"/>
              <a:gd name="f220" fmla="val 5492"/>
              <a:gd name="f221" fmla="val 4196"/>
              <a:gd name="f222" fmla="val 5357"/>
              <a:gd name="f223" fmla="val 4142"/>
              <a:gd name="f224" fmla="val 5220"/>
              <a:gd name="f225" fmla="val 4091"/>
              <a:gd name="f226" fmla="val 4041"/>
              <a:gd name="f227" fmla="val 4941"/>
              <a:gd name="f228" fmla="val 3992"/>
              <a:gd name="f229" fmla="val 4799"/>
              <a:gd name="f230" fmla="val 3945"/>
              <a:gd name="f231" fmla="val 4658"/>
              <a:gd name="f232" fmla="val 3901"/>
              <a:gd name="f233" fmla="val 4513"/>
              <a:gd name="f234" fmla="val 3858"/>
              <a:gd name="f235" fmla="val 3816"/>
              <a:gd name="f236" fmla="val 4223"/>
              <a:gd name="f237" fmla="val 3776"/>
              <a:gd name="f238" fmla="val 4076"/>
              <a:gd name="f239" fmla="val 3739"/>
              <a:gd name="f240" fmla="val 3929"/>
              <a:gd name="f241" fmla="val 3701"/>
              <a:gd name="f242" fmla="val 3781"/>
              <a:gd name="f243" fmla="val 3666"/>
              <a:gd name="f244" fmla="val 3632"/>
              <a:gd name="f245" fmla="val 3633"/>
              <a:gd name="f246" fmla="val 3482"/>
              <a:gd name="f247" fmla="val 3601"/>
              <a:gd name="f248" fmla="val 3334"/>
              <a:gd name="f249" fmla="val 3571"/>
              <a:gd name="f250" fmla="val 3184"/>
              <a:gd name="f251" fmla="val 3542"/>
              <a:gd name="f252" fmla="val 3034"/>
              <a:gd name="f253" fmla="val 3514"/>
              <a:gd name="f254" fmla="val 2883"/>
              <a:gd name="f255" fmla="val 3488"/>
              <a:gd name="f256" fmla="val 2733"/>
              <a:gd name="f257" fmla="val 3463"/>
              <a:gd name="f258" fmla="val 2583"/>
              <a:gd name="f259" fmla="val 3439"/>
              <a:gd name="f260" fmla="val 2433"/>
              <a:gd name="f261" fmla="val 3417"/>
              <a:gd name="f262" fmla="val 2283"/>
              <a:gd name="f263" fmla="val 3396"/>
              <a:gd name="f264" fmla="val 2135"/>
              <a:gd name="f265" fmla="val 3377"/>
              <a:gd name="f266" fmla="val 1985"/>
              <a:gd name="f267" fmla="val 3357"/>
              <a:gd name="f268" fmla="val 1836"/>
              <a:gd name="f269" fmla="val 3341"/>
              <a:gd name="f270" fmla="val 1689"/>
              <a:gd name="f271" fmla="val 3324"/>
              <a:gd name="f272" fmla="val 1542"/>
              <a:gd name="f273" fmla="val 3309"/>
              <a:gd name="f274" fmla="val 1396"/>
              <a:gd name="f275" fmla="val 3295"/>
              <a:gd name="f276" fmla="val 1251"/>
              <a:gd name="f277" fmla="val 1106"/>
              <a:gd name="f278" fmla="val 3270"/>
              <a:gd name="f279" fmla="val 963"/>
              <a:gd name="f280" fmla="val 3257"/>
              <a:gd name="f281" fmla="val 822"/>
              <a:gd name="f282" fmla="val 3238"/>
              <a:gd name="f283" fmla="val 541"/>
              <a:gd name="f284" fmla="val 3223"/>
              <a:gd name="f285" fmla="val 268"/>
              <a:gd name="f286" fmla="+- 0 0 -90"/>
              <a:gd name="f287" fmla="*/ f3 1 6480"/>
              <a:gd name="f288" fmla="*/ f4 1 8147"/>
              <a:gd name="f289" fmla="val f5"/>
              <a:gd name="f290" fmla="val f6"/>
              <a:gd name="f291" fmla="val f7"/>
              <a:gd name="f292" fmla="*/ f286 f0 1"/>
              <a:gd name="f293" fmla="+- f291 0 f289"/>
              <a:gd name="f294" fmla="+- f290 0 f289"/>
              <a:gd name="f295" fmla="*/ f292 1 f2"/>
              <a:gd name="f296" fmla="*/ f294 1 6480"/>
              <a:gd name="f297" fmla="*/ f293 1 8147"/>
              <a:gd name="f298" fmla="*/ 0 f294 1"/>
              <a:gd name="f299" fmla="*/ 0 f293 1"/>
              <a:gd name="f300" fmla="*/ 24 f294 1"/>
              <a:gd name="f301" fmla="*/ 572 f293 1"/>
              <a:gd name="f302" fmla="*/ 57 f294 1"/>
              <a:gd name="f303" fmla="*/ 1124 f293 1"/>
              <a:gd name="f304" fmla="*/ 98 f294 1"/>
              <a:gd name="f305" fmla="*/ 1654 f293 1"/>
              <a:gd name="f306" fmla="*/ 148 f294 1"/>
              <a:gd name="f307" fmla="*/ 2165 f293 1"/>
              <a:gd name="f308" fmla="*/ 208 f294 1"/>
              <a:gd name="f309" fmla="*/ 2656 f293 1"/>
              <a:gd name="f310" fmla="*/ 277 f294 1"/>
              <a:gd name="f311" fmla="*/ 3128 f293 1"/>
              <a:gd name="f312" fmla="*/ 354 f294 1"/>
              <a:gd name="f313" fmla="*/ 3581 f293 1"/>
              <a:gd name="f314" fmla="*/ 438 f294 1"/>
              <a:gd name="f315" fmla="*/ 4015 f293 1"/>
              <a:gd name="f316" fmla="*/ 531 f294 1"/>
              <a:gd name="f317" fmla="*/ 4430 f293 1"/>
              <a:gd name="f318" fmla="*/ 631 f294 1"/>
              <a:gd name="f319" fmla="*/ 4827 f293 1"/>
              <a:gd name="f320" fmla="*/ 739 f294 1"/>
              <a:gd name="f321" fmla="*/ 5206 f293 1"/>
              <a:gd name="f322" fmla="*/ 854 f294 1"/>
              <a:gd name="f323" fmla="*/ 5567 f293 1"/>
              <a:gd name="f324" fmla="*/ 976 f294 1"/>
              <a:gd name="f325" fmla="*/ 5911 f293 1"/>
              <a:gd name="f326" fmla="*/ 1107 f294 1"/>
              <a:gd name="f327" fmla="*/ 6239 f293 1"/>
              <a:gd name="f328" fmla="*/ 1242 f294 1"/>
              <a:gd name="f329" fmla="*/ 6548 f293 1"/>
              <a:gd name="f330" fmla="*/ 1385 f294 1"/>
              <a:gd name="f331" fmla="*/ 6842 f293 1"/>
              <a:gd name="f332" fmla="*/ 1535 f294 1"/>
              <a:gd name="f333" fmla="*/ 7120 f293 1"/>
              <a:gd name="f334" fmla="*/ 1690 f294 1"/>
              <a:gd name="f335" fmla="*/ 7382 f293 1"/>
              <a:gd name="f336" fmla="*/ 1851 f294 1"/>
              <a:gd name="f337" fmla="*/ 7629 f293 1"/>
              <a:gd name="f338" fmla="*/ 2019 f294 1"/>
              <a:gd name="f339" fmla="*/ 7861 f293 1"/>
              <a:gd name="f340" fmla="*/ 2191 f294 1"/>
              <a:gd name="f341" fmla="*/ 8078 f293 1"/>
              <a:gd name="f342" fmla="*/ 6480 f294 1"/>
              <a:gd name="f343" fmla="*/ 8146 f293 1"/>
              <a:gd name="f344" fmla="*/ 6307 f294 1"/>
              <a:gd name="f345" fmla="*/ 8053 f293 1"/>
              <a:gd name="f346" fmla="*/ 6137 f294 1"/>
              <a:gd name="f347" fmla="*/ 7951 f293 1"/>
              <a:gd name="f348" fmla="*/ 5977 f294 1"/>
              <a:gd name="f349" fmla="*/ 7840 f293 1"/>
              <a:gd name="f350" fmla="*/ 5820 f294 1"/>
              <a:gd name="f351" fmla="*/ 7722 f293 1"/>
              <a:gd name="f352" fmla="*/ 5670 f294 1"/>
              <a:gd name="f353" fmla="*/ 7595 f293 1"/>
              <a:gd name="f354" fmla="*/ 5526 f294 1"/>
              <a:gd name="f355" fmla="*/ 7460 f293 1"/>
              <a:gd name="f356" fmla="*/ 5386 f294 1"/>
              <a:gd name="f357" fmla="*/ 7318 f293 1"/>
              <a:gd name="f358" fmla="*/ 5253 f294 1"/>
              <a:gd name="f359" fmla="*/ 7169 f293 1"/>
              <a:gd name="f360" fmla="*/ 5125 f294 1"/>
              <a:gd name="f361" fmla="*/ 7013 f293 1"/>
              <a:gd name="f362" fmla="*/ 5002 f294 1"/>
              <a:gd name="f363" fmla="*/ 6851 f293 1"/>
              <a:gd name="f364" fmla="*/ 4846 f294 1"/>
              <a:gd name="f365" fmla="*/ 6624 f293 1"/>
              <a:gd name="f366" fmla="*/ 4629 f294 1"/>
              <a:gd name="f367" fmla="*/ 6266 f293 1"/>
              <a:gd name="f368" fmla="*/ 4432 f294 1"/>
              <a:gd name="f369" fmla="*/ 5889 f293 1"/>
              <a:gd name="f370" fmla="*/ 4252 f294 1"/>
              <a:gd name="f371" fmla="*/ 5492 f293 1"/>
              <a:gd name="f372" fmla="*/ 4091 f294 1"/>
              <a:gd name="f373" fmla="*/ 5081 f293 1"/>
              <a:gd name="f374" fmla="*/ 3945 f294 1"/>
              <a:gd name="f375" fmla="*/ 4658 f293 1"/>
              <a:gd name="f376" fmla="*/ 3816 f294 1"/>
              <a:gd name="f377" fmla="*/ 4223 f293 1"/>
              <a:gd name="f378" fmla="*/ 3701 f294 1"/>
              <a:gd name="f379" fmla="*/ 3781 f293 1"/>
              <a:gd name="f380" fmla="*/ 3601 f294 1"/>
              <a:gd name="f381" fmla="*/ 3334 f293 1"/>
              <a:gd name="f382" fmla="*/ 3514 f294 1"/>
              <a:gd name="f383" fmla="*/ 2883 f293 1"/>
              <a:gd name="f384" fmla="*/ 3439 f294 1"/>
              <a:gd name="f385" fmla="*/ 2433 f293 1"/>
              <a:gd name="f386" fmla="*/ 3377 f294 1"/>
              <a:gd name="f387" fmla="*/ 1985 f293 1"/>
              <a:gd name="f388" fmla="*/ 3324 f294 1"/>
              <a:gd name="f389" fmla="*/ 1542 f293 1"/>
              <a:gd name="f390" fmla="*/ 3281 f294 1"/>
              <a:gd name="f391" fmla="*/ 1106 f293 1"/>
              <a:gd name="f392" fmla="*/ 3238 f294 1"/>
              <a:gd name="f393" fmla="*/ 541 f293 1"/>
              <a:gd name="f394" fmla="+- f295 0 f1"/>
              <a:gd name="f395" fmla="*/ f298 1 6480"/>
              <a:gd name="f396" fmla="*/ f299 1 8147"/>
              <a:gd name="f397" fmla="*/ f300 1 6480"/>
              <a:gd name="f398" fmla="*/ f301 1 8147"/>
              <a:gd name="f399" fmla="*/ f302 1 6480"/>
              <a:gd name="f400" fmla="*/ f303 1 8147"/>
              <a:gd name="f401" fmla="*/ f304 1 6480"/>
              <a:gd name="f402" fmla="*/ f305 1 8147"/>
              <a:gd name="f403" fmla="*/ f306 1 6480"/>
              <a:gd name="f404" fmla="*/ f307 1 8147"/>
              <a:gd name="f405" fmla="*/ f308 1 6480"/>
              <a:gd name="f406" fmla="*/ f309 1 8147"/>
              <a:gd name="f407" fmla="*/ f310 1 6480"/>
              <a:gd name="f408" fmla="*/ f311 1 8147"/>
              <a:gd name="f409" fmla="*/ f312 1 6480"/>
              <a:gd name="f410" fmla="*/ f313 1 8147"/>
              <a:gd name="f411" fmla="*/ f314 1 6480"/>
              <a:gd name="f412" fmla="*/ f315 1 8147"/>
              <a:gd name="f413" fmla="*/ f316 1 6480"/>
              <a:gd name="f414" fmla="*/ f317 1 8147"/>
              <a:gd name="f415" fmla="*/ f318 1 6480"/>
              <a:gd name="f416" fmla="*/ f319 1 8147"/>
              <a:gd name="f417" fmla="*/ f320 1 6480"/>
              <a:gd name="f418" fmla="*/ f321 1 8147"/>
              <a:gd name="f419" fmla="*/ f322 1 6480"/>
              <a:gd name="f420" fmla="*/ f323 1 8147"/>
              <a:gd name="f421" fmla="*/ f324 1 6480"/>
              <a:gd name="f422" fmla="*/ f325 1 8147"/>
              <a:gd name="f423" fmla="*/ f326 1 6480"/>
              <a:gd name="f424" fmla="*/ f327 1 8147"/>
              <a:gd name="f425" fmla="*/ f328 1 6480"/>
              <a:gd name="f426" fmla="*/ f329 1 8147"/>
              <a:gd name="f427" fmla="*/ f330 1 6480"/>
              <a:gd name="f428" fmla="*/ f331 1 8147"/>
              <a:gd name="f429" fmla="*/ f332 1 6480"/>
              <a:gd name="f430" fmla="*/ f333 1 8147"/>
              <a:gd name="f431" fmla="*/ f334 1 6480"/>
              <a:gd name="f432" fmla="*/ f335 1 8147"/>
              <a:gd name="f433" fmla="*/ f336 1 6480"/>
              <a:gd name="f434" fmla="*/ f337 1 8147"/>
              <a:gd name="f435" fmla="*/ f338 1 6480"/>
              <a:gd name="f436" fmla="*/ f339 1 8147"/>
              <a:gd name="f437" fmla="*/ f340 1 6480"/>
              <a:gd name="f438" fmla="*/ f341 1 8147"/>
              <a:gd name="f439" fmla="*/ f342 1 6480"/>
              <a:gd name="f440" fmla="*/ f343 1 8147"/>
              <a:gd name="f441" fmla="*/ f344 1 6480"/>
              <a:gd name="f442" fmla="*/ f345 1 8147"/>
              <a:gd name="f443" fmla="*/ f346 1 6480"/>
              <a:gd name="f444" fmla="*/ f347 1 8147"/>
              <a:gd name="f445" fmla="*/ f348 1 6480"/>
              <a:gd name="f446" fmla="*/ f349 1 8147"/>
              <a:gd name="f447" fmla="*/ f350 1 6480"/>
              <a:gd name="f448" fmla="*/ f351 1 8147"/>
              <a:gd name="f449" fmla="*/ f352 1 6480"/>
              <a:gd name="f450" fmla="*/ f353 1 8147"/>
              <a:gd name="f451" fmla="*/ f354 1 6480"/>
              <a:gd name="f452" fmla="*/ f355 1 8147"/>
              <a:gd name="f453" fmla="*/ f356 1 6480"/>
              <a:gd name="f454" fmla="*/ f357 1 8147"/>
              <a:gd name="f455" fmla="*/ f358 1 6480"/>
              <a:gd name="f456" fmla="*/ f359 1 8147"/>
              <a:gd name="f457" fmla="*/ f360 1 6480"/>
              <a:gd name="f458" fmla="*/ f361 1 8147"/>
              <a:gd name="f459" fmla="*/ f362 1 6480"/>
              <a:gd name="f460" fmla="*/ f363 1 8147"/>
              <a:gd name="f461" fmla="*/ f364 1 6480"/>
              <a:gd name="f462" fmla="*/ f365 1 8147"/>
              <a:gd name="f463" fmla="*/ f366 1 6480"/>
              <a:gd name="f464" fmla="*/ f367 1 8147"/>
              <a:gd name="f465" fmla="*/ f368 1 6480"/>
              <a:gd name="f466" fmla="*/ f369 1 8147"/>
              <a:gd name="f467" fmla="*/ f370 1 6480"/>
              <a:gd name="f468" fmla="*/ f371 1 8147"/>
              <a:gd name="f469" fmla="*/ f372 1 6480"/>
              <a:gd name="f470" fmla="*/ f373 1 8147"/>
              <a:gd name="f471" fmla="*/ f374 1 6480"/>
              <a:gd name="f472" fmla="*/ f375 1 8147"/>
              <a:gd name="f473" fmla="*/ f376 1 6480"/>
              <a:gd name="f474" fmla="*/ f377 1 8147"/>
              <a:gd name="f475" fmla="*/ f378 1 6480"/>
              <a:gd name="f476" fmla="*/ f379 1 8147"/>
              <a:gd name="f477" fmla="*/ f380 1 6480"/>
              <a:gd name="f478" fmla="*/ f381 1 8147"/>
              <a:gd name="f479" fmla="*/ f382 1 6480"/>
              <a:gd name="f480" fmla="*/ f383 1 8147"/>
              <a:gd name="f481" fmla="*/ f384 1 6480"/>
              <a:gd name="f482" fmla="*/ f385 1 8147"/>
              <a:gd name="f483" fmla="*/ f386 1 6480"/>
              <a:gd name="f484" fmla="*/ f387 1 8147"/>
              <a:gd name="f485" fmla="*/ f388 1 6480"/>
              <a:gd name="f486" fmla="*/ f389 1 8147"/>
              <a:gd name="f487" fmla="*/ f390 1 6480"/>
              <a:gd name="f488" fmla="*/ f391 1 8147"/>
              <a:gd name="f489" fmla="*/ f392 1 6480"/>
              <a:gd name="f490" fmla="*/ f393 1 8147"/>
              <a:gd name="f491" fmla="*/ 0 1 f296"/>
              <a:gd name="f492" fmla="*/ f290 1 f296"/>
              <a:gd name="f493" fmla="*/ 0 1 f297"/>
              <a:gd name="f494" fmla="*/ f291 1 f297"/>
              <a:gd name="f495" fmla="*/ f395 1 f296"/>
              <a:gd name="f496" fmla="*/ f396 1 f297"/>
              <a:gd name="f497" fmla="*/ f397 1 f296"/>
              <a:gd name="f498" fmla="*/ f398 1 f297"/>
              <a:gd name="f499" fmla="*/ f399 1 f296"/>
              <a:gd name="f500" fmla="*/ f400 1 f297"/>
              <a:gd name="f501" fmla="*/ f401 1 f296"/>
              <a:gd name="f502" fmla="*/ f402 1 f297"/>
              <a:gd name="f503" fmla="*/ f403 1 f296"/>
              <a:gd name="f504" fmla="*/ f404 1 f297"/>
              <a:gd name="f505" fmla="*/ f405 1 f296"/>
              <a:gd name="f506" fmla="*/ f406 1 f297"/>
              <a:gd name="f507" fmla="*/ f407 1 f296"/>
              <a:gd name="f508" fmla="*/ f408 1 f297"/>
              <a:gd name="f509" fmla="*/ f409 1 f296"/>
              <a:gd name="f510" fmla="*/ f410 1 f297"/>
              <a:gd name="f511" fmla="*/ f411 1 f296"/>
              <a:gd name="f512" fmla="*/ f412 1 f297"/>
              <a:gd name="f513" fmla="*/ f413 1 f296"/>
              <a:gd name="f514" fmla="*/ f414 1 f297"/>
              <a:gd name="f515" fmla="*/ f415 1 f296"/>
              <a:gd name="f516" fmla="*/ f416 1 f297"/>
              <a:gd name="f517" fmla="*/ f417 1 f296"/>
              <a:gd name="f518" fmla="*/ f418 1 f297"/>
              <a:gd name="f519" fmla="*/ f419 1 f296"/>
              <a:gd name="f520" fmla="*/ f420 1 f297"/>
              <a:gd name="f521" fmla="*/ f421 1 f296"/>
              <a:gd name="f522" fmla="*/ f422 1 f297"/>
              <a:gd name="f523" fmla="*/ f423 1 f296"/>
              <a:gd name="f524" fmla="*/ f424 1 f297"/>
              <a:gd name="f525" fmla="*/ f425 1 f296"/>
              <a:gd name="f526" fmla="*/ f426 1 f297"/>
              <a:gd name="f527" fmla="*/ f427 1 f296"/>
              <a:gd name="f528" fmla="*/ f428 1 f297"/>
              <a:gd name="f529" fmla="*/ f429 1 f296"/>
              <a:gd name="f530" fmla="*/ f430 1 f297"/>
              <a:gd name="f531" fmla="*/ f431 1 f296"/>
              <a:gd name="f532" fmla="*/ f432 1 f297"/>
              <a:gd name="f533" fmla="*/ f433 1 f296"/>
              <a:gd name="f534" fmla="*/ f434 1 f297"/>
              <a:gd name="f535" fmla="*/ f435 1 f296"/>
              <a:gd name="f536" fmla="*/ f436 1 f297"/>
              <a:gd name="f537" fmla="*/ f437 1 f296"/>
              <a:gd name="f538" fmla="*/ f438 1 f297"/>
              <a:gd name="f539" fmla="*/ f439 1 f296"/>
              <a:gd name="f540" fmla="*/ f440 1 f297"/>
              <a:gd name="f541" fmla="*/ f441 1 f296"/>
              <a:gd name="f542" fmla="*/ f442 1 f297"/>
              <a:gd name="f543" fmla="*/ f443 1 f296"/>
              <a:gd name="f544" fmla="*/ f444 1 f297"/>
              <a:gd name="f545" fmla="*/ f445 1 f296"/>
              <a:gd name="f546" fmla="*/ f446 1 f297"/>
              <a:gd name="f547" fmla="*/ f447 1 f296"/>
              <a:gd name="f548" fmla="*/ f448 1 f297"/>
              <a:gd name="f549" fmla="*/ f449 1 f296"/>
              <a:gd name="f550" fmla="*/ f450 1 f297"/>
              <a:gd name="f551" fmla="*/ f451 1 f296"/>
              <a:gd name="f552" fmla="*/ f452 1 f297"/>
              <a:gd name="f553" fmla="*/ f453 1 f296"/>
              <a:gd name="f554" fmla="*/ f454 1 f297"/>
              <a:gd name="f555" fmla="*/ f455 1 f296"/>
              <a:gd name="f556" fmla="*/ f456 1 f297"/>
              <a:gd name="f557" fmla="*/ f457 1 f296"/>
              <a:gd name="f558" fmla="*/ f458 1 f297"/>
              <a:gd name="f559" fmla="*/ f459 1 f296"/>
              <a:gd name="f560" fmla="*/ f460 1 f297"/>
              <a:gd name="f561" fmla="*/ f461 1 f296"/>
              <a:gd name="f562" fmla="*/ f462 1 f297"/>
              <a:gd name="f563" fmla="*/ f463 1 f296"/>
              <a:gd name="f564" fmla="*/ f464 1 f297"/>
              <a:gd name="f565" fmla="*/ f465 1 f296"/>
              <a:gd name="f566" fmla="*/ f466 1 f297"/>
              <a:gd name="f567" fmla="*/ f467 1 f296"/>
              <a:gd name="f568" fmla="*/ f468 1 f297"/>
              <a:gd name="f569" fmla="*/ f469 1 f296"/>
              <a:gd name="f570" fmla="*/ f470 1 f297"/>
              <a:gd name="f571" fmla="*/ f471 1 f296"/>
              <a:gd name="f572" fmla="*/ f472 1 f297"/>
              <a:gd name="f573" fmla="*/ f473 1 f296"/>
              <a:gd name="f574" fmla="*/ f474 1 f297"/>
              <a:gd name="f575" fmla="*/ f475 1 f296"/>
              <a:gd name="f576" fmla="*/ f476 1 f297"/>
              <a:gd name="f577" fmla="*/ f477 1 f296"/>
              <a:gd name="f578" fmla="*/ f478 1 f297"/>
              <a:gd name="f579" fmla="*/ f479 1 f296"/>
              <a:gd name="f580" fmla="*/ f480 1 f297"/>
              <a:gd name="f581" fmla="*/ f481 1 f296"/>
              <a:gd name="f582" fmla="*/ f482 1 f297"/>
              <a:gd name="f583" fmla="*/ f483 1 f296"/>
              <a:gd name="f584" fmla="*/ f484 1 f297"/>
              <a:gd name="f585" fmla="*/ f485 1 f296"/>
              <a:gd name="f586" fmla="*/ f486 1 f297"/>
              <a:gd name="f587" fmla="*/ f487 1 f296"/>
              <a:gd name="f588" fmla="*/ f488 1 f297"/>
              <a:gd name="f589" fmla="*/ f489 1 f296"/>
              <a:gd name="f590" fmla="*/ f490 1 f297"/>
              <a:gd name="f591" fmla="*/ f491 f287 1"/>
              <a:gd name="f592" fmla="*/ f492 f287 1"/>
              <a:gd name="f593" fmla="*/ f494 f288 1"/>
              <a:gd name="f594" fmla="*/ f493 f288 1"/>
              <a:gd name="f595" fmla="*/ f495 f287 1"/>
              <a:gd name="f596" fmla="*/ f496 f288 1"/>
              <a:gd name="f597" fmla="*/ f497 f287 1"/>
              <a:gd name="f598" fmla="*/ f498 f288 1"/>
              <a:gd name="f599" fmla="*/ f499 f287 1"/>
              <a:gd name="f600" fmla="*/ f500 f288 1"/>
              <a:gd name="f601" fmla="*/ f501 f287 1"/>
              <a:gd name="f602" fmla="*/ f502 f288 1"/>
              <a:gd name="f603" fmla="*/ f503 f287 1"/>
              <a:gd name="f604" fmla="*/ f504 f288 1"/>
              <a:gd name="f605" fmla="*/ f505 f287 1"/>
              <a:gd name="f606" fmla="*/ f506 f288 1"/>
              <a:gd name="f607" fmla="*/ f507 f287 1"/>
              <a:gd name="f608" fmla="*/ f508 f288 1"/>
              <a:gd name="f609" fmla="*/ f509 f287 1"/>
              <a:gd name="f610" fmla="*/ f510 f288 1"/>
              <a:gd name="f611" fmla="*/ f511 f287 1"/>
              <a:gd name="f612" fmla="*/ f512 f288 1"/>
              <a:gd name="f613" fmla="*/ f513 f287 1"/>
              <a:gd name="f614" fmla="*/ f514 f288 1"/>
              <a:gd name="f615" fmla="*/ f515 f287 1"/>
              <a:gd name="f616" fmla="*/ f516 f288 1"/>
              <a:gd name="f617" fmla="*/ f517 f287 1"/>
              <a:gd name="f618" fmla="*/ f518 f288 1"/>
              <a:gd name="f619" fmla="*/ f519 f287 1"/>
              <a:gd name="f620" fmla="*/ f520 f288 1"/>
              <a:gd name="f621" fmla="*/ f521 f287 1"/>
              <a:gd name="f622" fmla="*/ f522 f288 1"/>
              <a:gd name="f623" fmla="*/ f523 f287 1"/>
              <a:gd name="f624" fmla="*/ f524 f288 1"/>
              <a:gd name="f625" fmla="*/ f525 f287 1"/>
              <a:gd name="f626" fmla="*/ f526 f288 1"/>
              <a:gd name="f627" fmla="*/ f527 f287 1"/>
              <a:gd name="f628" fmla="*/ f528 f288 1"/>
              <a:gd name="f629" fmla="*/ f529 f287 1"/>
              <a:gd name="f630" fmla="*/ f530 f288 1"/>
              <a:gd name="f631" fmla="*/ f531 f287 1"/>
              <a:gd name="f632" fmla="*/ f532 f288 1"/>
              <a:gd name="f633" fmla="*/ f533 f287 1"/>
              <a:gd name="f634" fmla="*/ f534 f288 1"/>
              <a:gd name="f635" fmla="*/ f535 f287 1"/>
              <a:gd name="f636" fmla="*/ f536 f288 1"/>
              <a:gd name="f637" fmla="*/ f537 f287 1"/>
              <a:gd name="f638" fmla="*/ f538 f288 1"/>
              <a:gd name="f639" fmla="*/ f539 f287 1"/>
              <a:gd name="f640" fmla="*/ f540 f288 1"/>
              <a:gd name="f641" fmla="*/ f541 f287 1"/>
              <a:gd name="f642" fmla="*/ f542 f288 1"/>
              <a:gd name="f643" fmla="*/ f543 f287 1"/>
              <a:gd name="f644" fmla="*/ f544 f288 1"/>
              <a:gd name="f645" fmla="*/ f545 f287 1"/>
              <a:gd name="f646" fmla="*/ f546 f288 1"/>
              <a:gd name="f647" fmla="*/ f547 f287 1"/>
              <a:gd name="f648" fmla="*/ f548 f288 1"/>
              <a:gd name="f649" fmla="*/ f549 f287 1"/>
              <a:gd name="f650" fmla="*/ f550 f288 1"/>
              <a:gd name="f651" fmla="*/ f551 f287 1"/>
              <a:gd name="f652" fmla="*/ f552 f288 1"/>
              <a:gd name="f653" fmla="*/ f553 f287 1"/>
              <a:gd name="f654" fmla="*/ f554 f288 1"/>
              <a:gd name="f655" fmla="*/ f555 f287 1"/>
              <a:gd name="f656" fmla="*/ f556 f288 1"/>
              <a:gd name="f657" fmla="*/ f557 f287 1"/>
              <a:gd name="f658" fmla="*/ f558 f288 1"/>
              <a:gd name="f659" fmla="*/ f559 f287 1"/>
              <a:gd name="f660" fmla="*/ f560 f288 1"/>
              <a:gd name="f661" fmla="*/ f561 f287 1"/>
              <a:gd name="f662" fmla="*/ f562 f288 1"/>
              <a:gd name="f663" fmla="*/ f563 f287 1"/>
              <a:gd name="f664" fmla="*/ f564 f288 1"/>
              <a:gd name="f665" fmla="*/ f565 f287 1"/>
              <a:gd name="f666" fmla="*/ f566 f288 1"/>
              <a:gd name="f667" fmla="*/ f567 f287 1"/>
              <a:gd name="f668" fmla="*/ f568 f288 1"/>
              <a:gd name="f669" fmla="*/ f569 f287 1"/>
              <a:gd name="f670" fmla="*/ f570 f288 1"/>
              <a:gd name="f671" fmla="*/ f571 f287 1"/>
              <a:gd name="f672" fmla="*/ f572 f288 1"/>
              <a:gd name="f673" fmla="*/ f573 f287 1"/>
              <a:gd name="f674" fmla="*/ f574 f288 1"/>
              <a:gd name="f675" fmla="*/ f575 f287 1"/>
              <a:gd name="f676" fmla="*/ f576 f288 1"/>
              <a:gd name="f677" fmla="*/ f577 f287 1"/>
              <a:gd name="f678" fmla="*/ f578 f288 1"/>
              <a:gd name="f679" fmla="*/ f579 f287 1"/>
              <a:gd name="f680" fmla="*/ f580 f288 1"/>
              <a:gd name="f681" fmla="*/ f581 f287 1"/>
              <a:gd name="f682" fmla="*/ f582 f288 1"/>
              <a:gd name="f683" fmla="*/ f583 f287 1"/>
              <a:gd name="f684" fmla="*/ f584 f288 1"/>
              <a:gd name="f685" fmla="*/ f585 f287 1"/>
              <a:gd name="f686" fmla="*/ f586 f288 1"/>
              <a:gd name="f687" fmla="*/ f587 f287 1"/>
              <a:gd name="f688" fmla="*/ f588 f288 1"/>
              <a:gd name="f689" fmla="*/ f589 f287 1"/>
              <a:gd name="f690" fmla="*/ f590 f288 1"/>
            </a:gdLst>
            <a:ahLst/>
            <a:cxnLst>
              <a:cxn ang="3cd4">
                <a:pos x="hc" y="t"/>
              </a:cxn>
              <a:cxn ang="0">
                <a:pos x="r" y="vc"/>
              </a:cxn>
              <a:cxn ang="cd4">
                <a:pos x="hc" y="b"/>
              </a:cxn>
              <a:cxn ang="cd2">
                <a:pos x="l" y="vc"/>
              </a:cxn>
              <a:cxn ang="f394">
                <a:pos x="f595" y="f596"/>
              </a:cxn>
              <a:cxn ang="f394">
                <a:pos x="f597" y="f598"/>
              </a:cxn>
              <a:cxn ang="f394">
                <a:pos x="f599" y="f600"/>
              </a:cxn>
              <a:cxn ang="f394">
                <a:pos x="f601" y="f602"/>
              </a:cxn>
              <a:cxn ang="f394">
                <a:pos x="f603" y="f604"/>
              </a:cxn>
              <a:cxn ang="f394">
                <a:pos x="f605" y="f606"/>
              </a:cxn>
              <a:cxn ang="f394">
                <a:pos x="f607" y="f608"/>
              </a:cxn>
              <a:cxn ang="f394">
                <a:pos x="f609" y="f610"/>
              </a:cxn>
              <a:cxn ang="f394">
                <a:pos x="f611" y="f612"/>
              </a:cxn>
              <a:cxn ang="f394">
                <a:pos x="f613" y="f614"/>
              </a:cxn>
              <a:cxn ang="f394">
                <a:pos x="f615" y="f616"/>
              </a:cxn>
              <a:cxn ang="f394">
                <a:pos x="f617" y="f618"/>
              </a:cxn>
              <a:cxn ang="f394">
                <a:pos x="f619" y="f620"/>
              </a:cxn>
              <a:cxn ang="f394">
                <a:pos x="f621" y="f622"/>
              </a:cxn>
              <a:cxn ang="f394">
                <a:pos x="f623" y="f624"/>
              </a:cxn>
              <a:cxn ang="f394">
                <a:pos x="f625" y="f626"/>
              </a:cxn>
              <a:cxn ang="f394">
                <a:pos x="f627" y="f628"/>
              </a:cxn>
              <a:cxn ang="f394">
                <a:pos x="f629" y="f630"/>
              </a:cxn>
              <a:cxn ang="f394">
                <a:pos x="f631" y="f632"/>
              </a:cxn>
              <a:cxn ang="f394">
                <a:pos x="f633" y="f634"/>
              </a:cxn>
              <a:cxn ang="f394">
                <a:pos x="f635" y="f636"/>
              </a:cxn>
              <a:cxn ang="f394">
                <a:pos x="f637" y="f638"/>
              </a:cxn>
              <a:cxn ang="f394">
                <a:pos x="f639" y="f640"/>
              </a:cxn>
              <a:cxn ang="f394">
                <a:pos x="f641" y="f642"/>
              </a:cxn>
              <a:cxn ang="f394">
                <a:pos x="f643" y="f644"/>
              </a:cxn>
              <a:cxn ang="f394">
                <a:pos x="f645" y="f646"/>
              </a:cxn>
              <a:cxn ang="f394">
                <a:pos x="f647" y="f648"/>
              </a:cxn>
              <a:cxn ang="f394">
                <a:pos x="f649" y="f650"/>
              </a:cxn>
              <a:cxn ang="f394">
                <a:pos x="f651" y="f652"/>
              </a:cxn>
              <a:cxn ang="f394">
                <a:pos x="f653" y="f654"/>
              </a:cxn>
              <a:cxn ang="f394">
                <a:pos x="f655" y="f656"/>
              </a:cxn>
              <a:cxn ang="f394">
                <a:pos x="f657" y="f658"/>
              </a:cxn>
              <a:cxn ang="f394">
                <a:pos x="f659" y="f660"/>
              </a:cxn>
              <a:cxn ang="f394">
                <a:pos x="f661" y="f662"/>
              </a:cxn>
              <a:cxn ang="f394">
                <a:pos x="f663" y="f664"/>
              </a:cxn>
              <a:cxn ang="f394">
                <a:pos x="f665" y="f666"/>
              </a:cxn>
              <a:cxn ang="f394">
                <a:pos x="f667" y="f668"/>
              </a:cxn>
              <a:cxn ang="f394">
                <a:pos x="f669" y="f670"/>
              </a:cxn>
              <a:cxn ang="f394">
                <a:pos x="f671" y="f672"/>
              </a:cxn>
              <a:cxn ang="f394">
                <a:pos x="f673" y="f674"/>
              </a:cxn>
              <a:cxn ang="f394">
                <a:pos x="f675" y="f676"/>
              </a:cxn>
              <a:cxn ang="f394">
                <a:pos x="f677" y="f678"/>
              </a:cxn>
              <a:cxn ang="f394">
                <a:pos x="f679" y="f680"/>
              </a:cxn>
              <a:cxn ang="f394">
                <a:pos x="f681" y="f682"/>
              </a:cxn>
              <a:cxn ang="f394">
                <a:pos x="f683" y="f684"/>
              </a:cxn>
              <a:cxn ang="f394">
                <a:pos x="f685" y="f686"/>
              </a:cxn>
              <a:cxn ang="f394">
                <a:pos x="f687" y="f688"/>
              </a:cxn>
              <a:cxn ang="f394">
                <a:pos x="f689" y="f690"/>
              </a:cxn>
            </a:cxnLst>
            <a:rect l="f591" t="f594" r="f592" b="f593"/>
            <a:pathLst>
              <a:path w="6480" h="8147">
                <a:moveTo>
                  <a:pt x="f8" y="f5"/>
                </a:moveTo>
                <a:lnTo>
                  <a:pt x="f5" y="f5"/>
                </a:lnTo>
                <a:lnTo>
                  <a:pt x="f5" y="f5"/>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55" y="f56"/>
                </a:lnTo>
                <a:lnTo>
                  <a:pt x="f57" y="f58"/>
                </a:lnTo>
                <a:lnTo>
                  <a:pt x="f59" y="f60"/>
                </a:lnTo>
                <a:lnTo>
                  <a:pt x="f61" y="f62"/>
                </a:lnTo>
                <a:lnTo>
                  <a:pt x="f63" y="f64"/>
                </a:lnTo>
                <a:lnTo>
                  <a:pt x="f65" y="f66"/>
                </a:lnTo>
                <a:lnTo>
                  <a:pt x="f67" y="f68"/>
                </a:lnTo>
                <a:lnTo>
                  <a:pt x="f69" y="f70"/>
                </a:lnTo>
                <a:lnTo>
                  <a:pt x="f71" y="f72"/>
                </a:lnTo>
                <a:lnTo>
                  <a:pt x="f73" y="f74"/>
                </a:lnTo>
                <a:lnTo>
                  <a:pt x="f75" y="f76"/>
                </a:lnTo>
                <a:lnTo>
                  <a:pt x="f77" y="f78"/>
                </a:lnTo>
                <a:lnTo>
                  <a:pt x="f79" y="f80"/>
                </a:lnTo>
                <a:lnTo>
                  <a:pt x="f81" y="f82"/>
                </a:lnTo>
                <a:lnTo>
                  <a:pt x="f83" y="f84"/>
                </a:lnTo>
                <a:lnTo>
                  <a:pt x="f85" y="f86"/>
                </a:lnTo>
                <a:lnTo>
                  <a:pt x="f87" y="f88"/>
                </a:lnTo>
                <a:lnTo>
                  <a:pt x="f89" y="f90"/>
                </a:lnTo>
                <a:lnTo>
                  <a:pt x="f91" y="f92"/>
                </a:lnTo>
                <a:lnTo>
                  <a:pt x="f93" y="f94"/>
                </a:lnTo>
                <a:lnTo>
                  <a:pt x="f95" y="f96"/>
                </a:lnTo>
                <a:lnTo>
                  <a:pt x="f97" y="f98"/>
                </a:lnTo>
                <a:lnTo>
                  <a:pt x="f99" y="f100"/>
                </a:lnTo>
                <a:lnTo>
                  <a:pt x="f101" y="f102"/>
                </a:lnTo>
                <a:lnTo>
                  <a:pt x="f103" y="f104"/>
                </a:lnTo>
                <a:lnTo>
                  <a:pt x="f105" y="f106"/>
                </a:lnTo>
                <a:lnTo>
                  <a:pt x="f107" y="f108"/>
                </a:lnTo>
                <a:lnTo>
                  <a:pt x="f109" y="f110"/>
                </a:lnTo>
                <a:lnTo>
                  <a:pt x="f111" y="f112"/>
                </a:lnTo>
                <a:lnTo>
                  <a:pt x="f113" y="f114"/>
                </a:lnTo>
                <a:lnTo>
                  <a:pt x="f115" y="f116"/>
                </a:lnTo>
                <a:lnTo>
                  <a:pt x="f117" y="f118"/>
                </a:lnTo>
                <a:lnTo>
                  <a:pt x="f119" y="f120"/>
                </a:lnTo>
                <a:lnTo>
                  <a:pt x="f121" y="f122"/>
                </a:lnTo>
                <a:lnTo>
                  <a:pt x="f123" y="f124"/>
                </a:lnTo>
                <a:lnTo>
                  <a:pt x="f125" y="f126"/>
                </a:lnTo>
                <a:lnTo>
                  <a:pt x="f127" y="f128"/>
                </a:lnTo>
                <a:lnTo>
                  <a:pt x="f129" y="f130"/>
                </a:lnTo>
                <a:lnTo>
                  <a:pt x="f131" y="f132"/>
                </a:lnTo>
                <a:lnTo>
                  <a:pt x="f133" y="f134"/>
                </a:lnTo>
                <a:lnTo>
                  <a:pt x="f135" y="f7"/>
                </a:lnTo>
                <a:lnTo>
                  <a:pt x="f6" y="f136"/>
                </a:lnTo>
                <a:lnTo>
                  <a:pt x="f6" y="f136"/>
                </a:lnTo>
                <a:lnTo>
                  <a:pt x="f137" y="f138"/>
                </a:lnTo>
                <a:lnTo>
                  <a:pt x="f139" y="f140"/>
                </a:lnTo>
                <a:lnTo>
                  <a:pt x="f141" y="f142"/>
                </a:lnTo>
                <a:lnTo>
                  <a:pt x="f143" y="f144"/>
                </a:lnTo>
                <a:lnTo>
                  <a:pt x="f145" y="f146"/>
                </a:lnTo>
                <a:lnTo>
                  <a:pt x="f147" y="f148"/>
                </a:lnTo>
                <a:lnTo>
                  <a:pt x="f149" y="f150"/>
                </a:lnTo>
                <a:lnTo>
                  <a:pt x="f151" y="f152"/>
                </a:lnTo>
                <a:lnTo>
                  <a:pt x="f153" y="f154"/>
                </a:lnTo>
                <a:lnTo>
                  <a:pt x="f155" y="f156"/>
                </a:lnTo>
                <a:lnTo>
                  <a:pt x="f157" y="f158"/>
                </a:lnTo>
                <a:lnTo>
                  <a:pt x="f159" y="f160"/>
                </a:lnTo>
                <a:lnTo>
                  <a:pt x="f161" y="f162"/>
                </a:lnTo>
                <a:lnTo>
                  <a:pt x="f163" y="f164"/>
                </a:lnTo>
                <a:lnTo>
                  <a:pt x="f165" y="f166"/>
                </a:lnTo>
                <a:lnTo>
                  <a:pt x="f167" y="f168"/>
                </a:lnTo>
                <a:lnTo>
                  <a:pt x="f169" y="f170"/>
                </a:lnTo>
                <a:lnTo>
                  <a:pt x="f171" y="f172"/>
                </a:lnTo>
                <a:lnTo>
                  <a:pt x="f173" y="f174"/>
                </a:lnTo>
                <a:lnTo>
                  <a:pt x="f175" y="f176"/>
                </a:lnTo>
                <a:lnTo>
                  <a:pt x="f177" y="f178"/>
                </a:lnTo>
                <a:lnTo>
                  <a:pt x="f179" y="f180"/>
                </a:lnTo>
                <a:lnTo>
                  <a:pt x="f181" y="f182"/>
                </a:lnTo>
                <a:lnTo>
                  <a:pt x="f183" y="f184"/>
                </a:lnTo>
                <a:lnTo>
                  <a:pt x="f185" y="f186"/>
                </a:lnTo>
                <a:lnTo>
                  <a:pt x="f187" y="f188"/>
                </a:lnTo>
                <a:lnTo>
                  <a:pt x="f189" y="f190"/>
                </a:lnTo>
                <a:lnTo>
                  <a:pt x="f191" y="f192"/>
                </a:lnTo>
                <a:lnTo>
                  <a:pt x="f193" y="f194"/>
                </a:lnTo>
                <a:lnTo>
                  <a:pt x="f195" y="f196"/>
                </a:lnTo>
                <a:lnTo>
                  <a:pt x="f197" y="f198"/>
                </a:lnTo>
                <a:lnTo>
                  <a:pt x="f199" y="f200"/>
                </a:lnTo>
                <a:lnTo>
                  <a:pt x="f201" y="f202"/>
                </a:lnTo>
                <a:lnTo>
                  <a:pt x="f203" y="f204"/>
                </a:lnTo>
                <a:lnTo>
                  <a:pt x="f205" y="f206"/>
                </a:lnTo>
                <a:lnTo>
                  <a:pt x="f207" y="f208"/>
                </a:lnTo>
                <a:lnTo>
                  <a:pt x="f209" y="f210"/>
                </a:lnTo>
                <a:lnTo>
                  <a:pt x="f211" y="f212"/>
                </a:lnTo>
                <a:lnTo>
                  <a:pt x="f213" y="f214"/>
                </a:lnTo>
                <a:lnTo>
                  <a:pt x="f215" y="f216"/>
                </a:lnTo>
                <a:lnTo>
                  <a:pt x="f217" y="f218"/>
                </a:lnTo>
                <a:lnTo>
                  <a:pt x="f219" y="f220"/>
                </a:lnTo>
                <a:lnTo>
                  <a:pt x="f221" y="f222"/>
                </a:lnTo>
                <a:lnTo>
                  <a:pt x="f223" y="f224"/>
                </a:lnTo>
                <a:lnTo>
                  <a:pt x="f225" y="f72"/>
                </a:lnTo>
                <a:lnTo>
                  <a:pt x="f226" y="f227"/>
                </a:lnTo>
                <a:lnTo>
                  <a:pt x="f228" y="f229"/>
                </a:lnTo>
                <a:lnTo>
                  <a:pt x="f230" y="f231"/>
                </a:lnTo>
                <a:lnTo>
                  <a:pt x="f232" y="f233"/>
                </a:lnTo>
                <a:lnTo>
                  <a:pt x="f234" y="f215"/>
                </a:lnTo>
                <a:lnTo>
                  <a:pt x="f235" y="f236"/>
                </a:lnTo>
                <a:lnTo>
                  <a:pt x="f237" y="f238"/>
                </a:lnTo>
                <a:lnTo>
                  <a:pt x="f239" y="f240"/>
                </a:lnTo>
                <a:lnTo>
                  <a:pt x="f241" y="f242"/>
                </a:lnTo>
                <a:lnTo>
                  <a:pt x="f243" y="f244"/>
                </a:lnTo>
                <a:lnTo>
                  <a:pt x="f245" y="f246"/>
                </a:lnTo>
                <a:lnTo>
                  <a:pt x="f247" y="f248"/>
                </a:lnTo>
                <a:lnTo>
                  <a:pt x="f249" y="f250"/>
                </a:lnTo>
                <a:lnTo>
                  <a:pt x="f251" y="f252"/>
                </a:lnTo>
                <a:lnTo>
                  <a:pt x="f253" y="f254"/>
                </a:lnTo>
                <a:lnTo>
                  <a:pt x="f255" y="f256"/>
                </a:lnTo>
                <a:lnTo>
                  <a:pt x="f257" y="f258"/>
                </a:lnTo>
                <a:lnTo>
                  <a:pt x="f259" y="f260"/>
                </a:lnTo>
                <a:lnTo>
                  <a:pt x="f261" y="f262"/>
                </a:lnTo>
                <a:lnTo>
                  <a:pt x="f263" y="f264"/>
                </a:lnTo>
                <a:lnTo>
                  <a:pt x="f265" y="f266"/>
                </a:lnTo>
                <a:lnTo>
                  <a:pt x="f267" y="f268"/>
                </a:lnTo>
                <a:lnTo>
                  <a:pt x="f269" y="f270"/>
                </a:lnTo>
                <a:lnTo>
                  <a:pt x="f271" y="f272"/>
                </a:lnTo>
                <a:lnTo>
                  <a:pt x="f273" y="f274"/>
                </a:lnTo>
                <a:lnTo>
                  <a:pt x="f275" y="f276"/>
                </a:lnTo>
                <a:lnTo>
                  <a:pt x="f46" y="f277"/>
                </a:lnTo>
                <a:lnTo>
                  <a:pt x="f278" y="f279"/>
                </a:lnTo>
                <a:lnTo>
                  <a:pt x="f280" y="f281"/>
                </a:lnTo>
                <a:lnTo>
                  <a:pt x="f282" y="f283"/>
                </a:lnTo>
                <a:lnTo>
                  <a:pt x="f284" y="f285"/>
                </a:lnTo>
                <a:lnTo>
                  <a:pt x="f8" y="f5"/>
                </a:lnTo>
                <a:close/>
              </a:path>
            </a:pathLst>
          </a:custGeom>
          <a:solidFill>
            <a:srgbClr val="E31F7A">
              <a:alpha val="40000"/>
            </a:srgbClr>
          </a:solidFill>
          <a:ln cap="flat">
            <a:noFill/>
            <a:prstDash val="solid"/>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i-FI" sz="1800" b="0" i="0" u="none" strike="noStrike" kern="1200" cap="none" spc="0" baseline="0">
              <a:solidFill>
                <a:srgbClr val="000000"/>
              </a:solidFill>
              <a:uFillTx/>
              <a:latin typeface="Arial"/>
            </a:endParaRPr>
          </a:p>
        </p:txBody>
      </p:sp>
      <p:sp>
        <p:nvSpPr>
          <p:cNvPr id="4" name="Tekstiruutu 3">
            <a:extLst>
              <a:ext uri="{FF2B5EF4-FFF2-40B4-BE49-F238E27FC236}">
                <a16:creationId xmlns:a16="http://schemas.microsoft.com/office/drawing/2014/main" id="{41A1B118-CCF5-348D-F5DF-4C98B33EE94E}"/>
              </a:ext>
            </a:extLst>
          </p:cNvPr>
          <p:cNvSpPr txBox="1"/>
          <p:nvPr/>
        </p:nvSpPr>
        <p:spPr>
          <a:xfrm>
            <a:off x="238710" y="1723292"/>
            <a:ext cx="5521570" cy="1015663"/>
          </a:xfrm>
          <a:prstGeom prst="rect">
            <a:avLst/>
          </a:prstGeom>
          <a:noFill/>
          <a:ln>
            <a:noFill/>
          </a:ln>
        </p:spPr>
        <p:txBody>
          <a:bodyPr wrap="square" rtlCol="0">
            <a:spAutoFit/>
          </a:bodyPr>
          <a:lstStyle/>
          <a:p>
            <a:pPr algn="ctr"/>
            <a:r>
              <a:rPr lang="fi-FI" sz="6000" b="1" dirty="0">
                <a:ln>
                  <a:solidFill>
                    <a:srgbClr val="003883"/>
                  </a:solidFill>
                </a:ln>
                <a:solidFill>
                  <a:srgbClr val="FFFFFF"/>
                </a:solidFill>
                <a:latin typeface="Aptos Black" panose="020F0502020204030204" pitchFamily="34" charset="0"/>
              </a:rPr>
              <a:t>Otsikko</a:t>
            </a:r>
          </a:p>
        </p:txBody>
      </p:sp>
      <p:sp>
        <p:nvSpPr>
          <p:cNvPr id="11" name="Tekstiruutu 10">
            <a:extLst>
              <a:ext uri="{FF2B5EF4-FFF2-40B4-BE49-F238E27FC236}">
                <a16:creationId xmlns:a16="http://schemas.microsoft.com/office/drawing/2014/main" id="{576B38D1-7E35-CBBD-C0AE-AF953FBE4802}"/>
              </a:ext>
            </a:extLst>
          </p:cNvPr>
          <p:cNvSpPr txBox="1"/>
          <p:nvPr/>
        </p:nvSpPr>
        <p:spPr>
          <a:xfrm>
            <a:off x="5998990" y="711783"/>
            <a:ext cx="4049299" cy="461665"/>
          </a:xfrm>
          <a:prstGeom prst="rect">
            <a:avLst/>
          </a:prstGeom>
          <a:noFill/>
        </p:spPr>
        <p:txBody>
          <a:bodyPr wrap="square" lIns="91440" tIns="45720" rIns="91440" bIns="45720" anchor="t">
            <a:spAutoFit/>
          </a:bodyPr>
          <a:lstStyle/>
          <a:p>
            <a:r>
              <a:rPr lang="fi-FI" sz="2400" b="1" i="0" dirty="0">
                <a:solidFill>
                  <a:srgbClr val="FFFFFF"/>
                </a:solidFill>
                <a:effectLst/>
                <a:latin typeface="Grandview"/>
              </a:rPr>
              <a:t>Tekstiä</a:t>
            </a:r>
            <a:endParaRPr lang="fi-FI" sz="2400" dirty="0">
              <a:latin typeface="Grandview"/>
            </a:endParaRPr>
          </a:p>
        </p:txBody>
      </p:sp>
      <p:sp>
        <p:nvSpPr>
          <p:cNvPr id="13" name="Tekstiruutu 12">
            <a:extLst>
              <a:ext uri="{FF2B5EF4-FFF2-40B4-BE49-F238E27FC236}">
                <a16:creationId xmlns:a16="http://schemas.microsoft.com/office/drawing/2014/main" id="{45000E9E-8AB1-C3E4-8CC4-95B228953C1B}"/>
              </a:ext>
            </a:extLst>
          </p:cNvPr>
          <p:cNvSpPr txBox="1"/>
          <p:nvPr/>
        </p:nvSpPr>
        <p:spPr>
          <a:xfrm>
            <a:off x="5998990" y="3899100"/>
            <a:ext cx="4049299" cy="461665"/>
          </a:xfrm>
          <a:prstGeom prst="rect">
            <a:avLst/>
          </a:prstGeom>
          <a:noFill/>
        </p:spPr>
        <p:txBody>
          <a:bodyPr wrap="square">
            <a:spAutoFit/>
          </a:bodyPr>
          <a:lstStyle/>
          <a:p>
            <a:r>
              <a:rPr lang="fi-FI" sz="2400" b="0" i="0" dirty="0">
                <a:solidFill>
                  <a:srgbClr val="FFFFFF"/>
                </a:solidFill>
                <a:effectLst/>
                <a:latin typeface="Grandview" panose="020B0502040204020203" pitchFamily="34" charset="0"/>
              </a:rPr>
              <a:t>Tekstiä</a:t>
            </a:r>
            <a:endParaRPr lang="fi-FI" sz="2400" dirty="0">
              <a:latin typeface="Grandview" panose="020B0502040204020203" pitchFamily="34" charset="0"/>
            </a:endParaRPr>
          </a:p>
        </p:txBody>
      </p:sp>
      <p:sp>
        <p:nvSpPr>
          <p:cNvPr id="17" name="Tekstiruutu 16">
            <a:extLst>
              <a:ext uri="{FF2B5EF4-FFF2-40B4-BE49-F238E27FC236}">
                <a16:creationId xmlns:a16="http://schemas.microsoft.com/office/drawing/2014/main" id="{BEA7082E-3103-6A30-5328-316826818653}"/>
              </a:ext>
            </a:extLst>
          </p:cNvPr>
          <p:cNvSpPr txBox="1"/>
          <p:nvPr/>
        </p:nvSpPr>
        <p:spPr>
          <a:xfrm>
            <a:off x="506117" y="7653689"/>
            <a:ext cx="8031527" cy="439031"/>
          </a:xfrm>
          <a:prstGeom prst="rect">
            <a:avLst/>
          </a:prstGeom>
          <a:noFill/>
        </p:spPr>
        <p:txBody>
          <a:bodyPr wrap="square" lIns="91440" tIns="45720" rIns="91440" bIns="45720" anchor="t">
            <a:spAutoFit/>
          </a:bodyPr>
          <a:lstStyle/>
          <a:p>
            <a:pPr>
              <a:lnSpc>
                <a:spcPts val="3000"/>
              </a:lnSpc>
            </a:pPr>
            <a:r>
              <a:rPr lang="fi-FI" sz="2200" b="0" i="0" dirty="0">
                <a:solidFill>
                  <a:srgbClr val="FFFFFF"/>
                </a:solidFill>
                <a:effectLst/>
                <a:latin typeface="Grandview"/>
              </a:rPr>
              <a:t>Tekstiä</a:t>
            </a:r>
            <a:endParaRPr lang="fi-FI" sz="2200" dirty="0">
              <a:latin typeface="Grandview"/>
            </a:endParaRPr>
          </a:p>
        </p:txBody>
      </p:sp>
      <p:sp>
        <p:nvSpPr>
          <p:cNvPr id="18" name="Tekstiruutu 17">
            <a:extLst>
              <a:ext uri="{FF2B5EF4-FFF2-40B4-BE49-F238E27FC236}">
                <a16:creationId xmlns:a16="http://schemas.microsoft.com/office/drawing/2014/main" id="{2EDB3E5C-24D6-0543-0B36-241A5D96EC1D}"/>
              </a:ext>
            </a:extLst>
          </p:cNvPr>
          <p:cNvSpPr txBox="1"/>
          <p:nvPr/>
        </p:nvSpPr>
        <p:spPr>
          <a:xfrm>
            <a:off x="506117" y="6813848"/>
            <a:ext cx="3622431" cy="523220"/>
          </a:xfrm>
          <a:prstGeom prst="rect">
            <a:avLst/>
          </a:prstGeom>
          <a:noFill/>
        </p:spPr>
        <p:txBody>
          <a:bodyPr wrap="square" rtlCol="0">
            <a:spAutoFit/>
          </a:bodyPr>
          <a:lstStyle/>
          <a:p>
            <a:r>
              <a:rPr lang="fi-FI" sz="2800" b="1" dirty="0">
                <a:solidFill>
                  <a:schemeClr val="bg1"/>
                </a:solidFill>
              </a:rPr>
              <a:t>Otsikko</a:t>
            </a:r>
          </a:p>
        </p:txBody>
      </p:sp>
      <p:sp>
        <p:nvSpPr>
          <p:cNvPr id="19" name="Ellipsi 18">
            <a:extLst>
              <a:ext uri="{FF2B5EF4-FFF2-40B4-BE49-F238E27FC236}">
                <a16:creationId xmlns:a16="http://schemas.microsoft.com/office/drawing/2014/main" id="{25F1D3BC-B079-E1E9-7F8F-B70FDCD1ACBD}"/>
              </a:ext>
            </a:extLst>
          </p:cNvPr>
          <p:cNvSpPr/>
          <p:nvPr/>
        </p:nvSpPr>
        <p:spPr>
          <a:xfrm>
            <a:off x="7233227" y="10000919"/>
            <a:ext cx="2409092" cy="2356338"/>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0" name="Freeform 13">
            <a:extLst>
              <a:ext uri="{FF2B5EF4-FFF2-40B4-BE49-F238E27FC236}">
                <a16:creationId xmlns:a16="http://schemas.microsoft.com/office/drawing/2014/main" id="{CF7EF75D-F6EB-6B26-D9F1-7E880A9CB77D}"/>
              </a:ext>
            </a:extLst>
          </p:cNvPr>
          <p:cNvSpPr/>
          <p:nvPr/>
        </p:nvSpPr>
        <p:spPr>
          <a:xfrm>
            <a:off x="7629305" y="10371967"/>
            <a:ext cx="1581766" cy="1490128"/>
          </a:xfrm>
          <a:custGeom>
            <a:avLst/>
            <a:gdLst/>
            <a:ahLst/>
            <a:cxnLst/>
            <a:rect l="l" t="t" r="r" b="b"/>
            <a:pathLst>
              <a:path w="2668841" h="2474118">
                <a:moveTo>
                  <a:pt x="0" y="0"/>
                </a:moveTo>
                <a:lnTo>
                  <a:pt x="2668841" y="0"/>
                </a:lnTo>
                <a:lnTo>
                  <a:pt x="2668841" y="2474119"/>
                </a:lnTo>
                <a:lnTo>
                  <a:pt x="0" y="2474119"/>
                </a:lnTo>
                <a:lnTo>
                  <a:pt x="0" y="0"/>
                </a:lnTo>
                <a:close/>
              </a:path>
            </a:pathLst>
          </a:custGeom>
          <a:blipFill>
            <a:blip r:embed="rId6"/>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fi-FI" sz="800"/>
          </a:p>
        </p:txBody>
      </p:sp>
      <p:sp>
        <p:nvSpPr>
          <p:cNvPr id="15" name="Tekstiruutu 14">
            <a:extLst>
              <a:ext uri="{FF2B5EF4-FFF2-40B4-BE49-F238E27FC236}">
                <a16:creationId xmlns:a16="http://schemas.microsoft.com/office/drawing/2014/main" id="{D1E6796D-9AD3-61F6-24C4-5F8C4C4795BE}"/>
              </a:ext>
            </a:extLst>
          </p:cNvPr>
          <p:cNvSpPr txBox="1"/>
          <p:nvPr/>
        </p:nvSpPr>
        <p:spPr>
          <a:xfrm>
            <a:off x="834375" y="842602"/>
            <a:ext cx="4049299" cy="338554"/>
          </a:xfrm>
          <a:prstGeom prst="rect">
            <a:avLst/>
          </a:prstGeom>
          <a:noFill/>
        </p:spPr>
        <p:txBody>
          <a:bodyPr wrap="square">
            <a:spAutoFit/>
          </a:bodyPr>
          <a:lstStyle/>
          <a:p>
            <a:r>
              <a:rPr lang="fi-FI" sz="1600" dirty="0">
                <a:latin typeface="Grandview" panose="020B0502040204020203" pitchFamily="34" charset="0"/>
              </a:rPr>
              <a:t>Lisää taustaksi vieraslajiaiheinen kuva</a:t>
            </a:r>
          </a:p>
        </p:txBody>
      </p:sp>
    </p:spTree>
    <p:extLst>
      <p:ext uri="{BB962C8B-B14F-4D97-AF65-F5344CB8AC3E}">
        <p14:creationId xmlns:p14="http://schemas.microsoft.com/office/powerpoint/2010/main" val="2240027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5179DB-4FD3-B6A7-81AC-F6C6FCC673D6}"/>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9DF214CB-93AF-D648-AD2B-6AA962A55C49}"/>
              </a:ext>
            </a:extLst>
          </p:cNvPr>
          <p:cNvSpPr>
            <a:spLocks noChangeArrowheads="1"/>
          </p:cNvSpPr>
          <p:nvPr/>
        </p:nvSpPr>
        <p:spPr bwMode="auto">
          <a:xfrm>
            <a:off x="0" y="0"/>
            <a:ext cx="11277600" cy="4932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i-FI"/>
          </a:p>
        </p:txBody>
      </p:sp>
      <p:grpSp>
        <p:nvGrpSpPr>
          <p:cNvPr id="9" name="Ryhmä 8">
            <a:extLst>
              <a:ext uri="{FF2B5EF4-FFF2-40B4-BE49-F238E27FC236}">
                <a16:creationId xmlns:a16="http://schemas.microsoft.com/office/drawing/2014/main" id="{343267E4-73DC-6136-5FBA-0EAA4E80F23A}"/>
              </a:ext>
            </a:extLst>
          </p:cNvPr>
          <p:cNvGrpSpPr/>
          <p:nvPr/>
        </p:nvGrpSpPr>
        <p:grpSpPr>
          <a:xfrm>
            <a:off x="-140677" y="5802923"/>
            <a:ext cx="10414510" cy="7436827"/>
            <a:chOff x="-140677" y="5802923"/>
            <a:chExt cx="10414510" cy="7436827"/>
          </a:xfrm>
        </p:grpSpPr>
        <p:sp>
          <p:nvSpPr>
            <p:cNvPr id="3" name="Freeform 5">
              <a:extLst>
                <a:ext uri="{FF2B5EF4-FFF2-40B4-BE49-F238E27FC236}">
                  <a16:creationId xmlns:a16="http://schemas.microsoft.com/office/drawing/2014/main" id="{B821058D-E8BB-A4D8-AE51-9EB55E8385B5}"/>
                </a:ext>
              </a:extLst>
            </p:cNvPr>
            <p:cNvSpPr/>
            <p:nvPr/>
          </p:nvSpPr>
          <p:spPr>
            <a:xfrm>
              <a:off x="-13167" y="5802923"/>
              <a:ext cx="10287000" cy="7436827"/>
            </a:xfrm>
            <a:custGeom>
              <a:avLst/>
              <a:gdLst>
                <a:gd name="f0" fmla="val 10800000"/>
                <a:gd name="f1" fmla="val 5400000"/>
                <a:gd name="f2" fmla="val 180"/>
                <a:gd name="f3" fmla="val w"/>
                <a:gd name="f4" fmla="val h"/>
                <a:gd name="f5" fmla="val 0"/>
                <a:gd name="f6" fmla="val 6480"/>
                <a:gd name="f7" fmla="val 3432"/>
                <a:gd name="f8" fmla="val 1980"/>
                <a:gd name="f9" fmla="val 6402"/>
                <a:gd name="f10" fmla="val 1919"/>
                <a:gd name="f11" fmla="val 6323"/>
                <a:gd name="f12" fmla="val 1860"/>
                <a:gd name="f13" fmla="val 6243"/>
                <a:gd name="f14" fmla="val 1802"/>
                <a:gd name="f15" fmla="val 6161"/>
                <a:gd name="f16" fmla="val 1745"/>
                <a:gd name="f17" fmla="val 6078"/>
                <a:gd name="f18" fmla="val 1687"/>
                <a:gd name="f19" fmla="val 5993"/>
                <a:gd name="f20" fmla="val 1633"/>
                <a:gd name="f21" fmla="val 5907"/>
                <a:gd name="f22" fmla="val 1579"/>
                <a:gd name="f23" fmla="val 5820"/>
                <a:gd name="f24" fmla="val 1525"/>
                <a:gd name="f25" fmla="val 5732"/>
                <a:gd name="f26" fmla="val 1474"/>
                <a:gd name="f27" fmla="val 5643"/>
                <a:gd name="f28" fmla="val 1423"/>
                <a:gd name="f29" fmla="val 5553"/>
                <a:gd name="f30" fmla="val 1373"/>
                <a:gd name="f31" fmla="val 5462"/>
                <a:gd name="f32" fmla="val 1325"/>
                <a:gd name="f33" fmla="val 5369"/>
                <a:gd name="f34" fmla="val 1279"/>
                <a:gd name="f35" fmla="val 5276"/>
                <a:gd name="f36" fmla="val 1232"/>
                <a:gd name="f37" fmla="val 5180"/>
                <a:gd name="f38" fmla="val 1187"/>
                <a:gd name="f39" fmla="val 5085"/>
                <a:gd name="f40" fmla="val 1142"/>
                <a:gd name="f41" fmla="val 4988"/>
                <a:gd name="f42" fmla="val 1098"/>
                <a:gd name="f43" fmla="val 4890"/>
                <a:gd name="f44" fmla="val 1056"/>
                <a:gd name="f45" fmla="val 4793"/>
                <a:gd name="f46" fmla="val 1016"/>
                <a:gd name="f47" fmla="val 4694"/>
                <a:gd name="f48" fmla="val 975"/>
                <a:gd name="f49" fmla="val 4593"/>
                <a:gd name="f50" fmla="val 936"/>
                <a:gd name="f51" fmla="val 4493"/>
                <a:gd name="f52" fmla="val 897"/>
                <a:gd name="f53" fmla="val 4391"/>
                <a:gd name="f54" fmla="val 860"/>
                <a:gd name="f55" fmla="val 4289"/>
                <a:gd name="f56" fmla="val 823"/>
                <a:gd name="f57" fmla="val 4187"/>
                <a:gd name="f58" fmla="val 787"/>
                <a:gd name="f59" fmla="val 4083"/>
                <a:gd name="f60" fmla="val 753"/>
                <a:gd name="f61" fmla="val 3978"/>
                <a:gd name="f62" fmla="val 720"/>
                <a:gd name="f63" fmla="val 3875"/>
                <a:gd name="f64" fmla="val 687"/>
                <a:gd name="f65" fmla="val 3768"/>
                <a:gd name="f66" fmla="val 654"/>
                <a:gd name="f67" fmla="val 3663"/>
                <a:gd name="f68" fmla="val 624"/>
                <a:gd name="f69" fmla="val 3557"/>
                <a:gd name="f70" fmla="val 592"/>
                <a:gd name="f71" fmla="val 3450"/>
                <a:gd name="f72" fmla="val 563"/>
                <a:gd name="f73" fmla="val 3236"/>
                <a:gd name="f74" fmla="val 506"/>
                <a:gd name="f75" fmla="val 3020"/>
                <a:gd name="f76" fmla="val 454"/>
                <a:gd name="f77" fmla="val 2804"/>
                <a:gd name="f78" fmla="val 404"/>
                <a:gd name="f79" fmla="val 2585"/>
                <a:gd name="f80" fmla="val 356"/>
                <a:gd name="f81" fmla="val 2367"/>
                <a:gd name="f82" fmla="val 313"/>
                <a:gd name="f83" fmla="val 2148"/>
                <a:gd name="f84" fmla="val 272"/>
                <a:gd name="f85" fmla="val 1929"/>
                <a:gd name="f86" fmla="val 233"/>
                <a:gd name="f87" fmla="val 1710"/>
                <a:gd name="f88" fmla="val 198"/>
                <a:gd name="f89" fmla="val 1493"/>
                <a:gd name="f90" fmla="val 165"/>
                <a:gd name="f91" fmla="val 1275"/>
                <a:gd name="f92" fmla="val 134"/>
                <a:gd name="f93" fmla="val 1059"/>
                <a:gd name="f94" fmla="val 107"/>
                <a:gd name="f95" fmla="val 843"/>
                <a:gd name="f96" fmla="val 81"/>
                <a:gd name="f97" fmla="val 630"/>
                <a:gd name="f98" fmla="val 57"/>
                <a:gd name="f99" fmla="val 417"/>
                <a:gd name="f100" fmla="val 36"/>
                <a:gd name="f101" fmla="val 207"/>
                <a:gd name="f102" fmla="val 17"/>
                <a:gd name="f103" fmla="+- 0 0 -90"/>
                <a:gd name="f104" fmla="*/ f3 1 6480"/>
                <a:gd name="f105" fmla="*/ f4 1 3432"/>
                <a:gd name="f106" fmla="val f5"/>
                <a:gd name="f107" fmla="val f6"/>
                <a:gd name="f108" fmla="val f7"/>
                <a:gd name="f109" fmla="*/ f103 f0 1"/>
                <a:gd name="f110" fmla="+- f108 0 f106"/>
                <a:gd name="f111" fmla="+- f107 0 f106"/>
                <a:gd name="f112" fmla="*/ f109 1 f2"/>
                <a:gd name="f113" fmla="*/ f111 1 6480"/>
                <a:gd name="f114" fmla="*/ f110 1 3432"/>
                <a:gd name="f115" fmla="*/ 0 f111 1"/>
                <a:gd name="f116" fmla="*/ 0 f110 1"/>
                <a:gd name="f117" fmla="*/ 3432 f110 1"/>
                <a:gd name="f118" fmla="*/ 6480 f111 1"/>
                <a:gd name="f119" fmla="*/ 1980 f110 1"/>
                <a:gd name="f120" fmla="*/ 6402 f111 1"/>
                <a:gd name="f121" fmla="*/ 1919 f110 1"/>
                <a:gd name="f122" fmla="*/ 6323 f111 1"/>
                <a:gd name="f123" fmla="*/ 1860 f110 1"/>
                <a:gd name="f124" fmla="*/ 6243 f111 1"/>
                <a:gd name="f125" fmla="*/ 1802 f110 1"/>
                <a:gd name="f126" fmla="*/ 6161 f111 1"/>
                <a:gd name="f127" fmla="*/ 1745 f110 1"/>
                <a:gd name="f128" fmla="*/ 6078 f111 1"/>
                <a:gd name="f129" fmla="*/ 1687 f110 1"/>
                <a:gd name="f130" fmla="*/ 5993 f111 1"/>
                <a:gd name="f131" fmla="*/ 1633 f110 1"/>
                <a:gd name="f132" fmla="*/ 5907 f111 1"/>
                <a:gd name="f133" fmla="*/ 1579 f110 1"/>
                <a:gd name="f134" fmla="*/ 5820 f111 1"/>
                <a:gd name="f135" fmla="*/ 1525 f110 1"/>
                <a:gd name="f136" fmla="*/ 5732 f111 1"/>
                <a:gd name="f137" fmla="*/ 1474 f110 1"/>
                <a:gd name="f138" fmla="*/ 5643 f111 1"/>
                <a:gd name="f139" fmla="*/ 1423 f110 1"/>
                <a:gd name="f140" fmla="*/ 5553 f111 1"/>
                <a:gd name="f141" fmla="*/ 1373 f110 1"/>
                <a:gd name="f142" fmla="*/ 5462 f111 1"/>
                <a:gd name="f143" fmla="*/ 1325 f110 1"/>
                <a:gd name="f144" fmla="*/ 5369 f111 1"/>
                <a:gd name="f145" fmla="*/ 1279 f110 1"/>
                <a:gd name="f146" fmla="*/ 5276 f111 1"/>
                <a:gd name="f147" fmla="*/ 1232 f110 1"/>
                <a:gd name="f148" fmla="*/ 5180 f111 1"/>
                <a:gd name="f149" fmla="*/ 1187 f110 1"/>
                <a:gd name="f150" fmla="*/ 5085 f111 1"/>
                <a:gd name="f151" fmla="*/ 1142 f110 1"/>
                <a:gd name="f152" fmla="*/ 4988 f111 1"/>
                <a:gd name="f153" fmla="*/ 1098 f110 1"/>
                <a:gd name="f154" fmla="*/ 4890 f111 1"/>
                <a:gd name="f155" fmla="*/ 1056 f110 1"/>
                <a:gd name="f156" fmla="*/ 4793 f111 1"/>
                <a:gd name="f157" fmla="*/ 1016 f110 1"/>
                <a:gd name="f158" fmla="*/ 4694 f111 1"/>
                <a:gd name="f159" fmla="*/ 975 f110 1"/>
                <a:gd name="f160" fmla="*/ 4593 f111 1"/>
                <a:gd name="f161" fmla="*/ 936 f110 1"/>
                <a:gd name="f162" fmla="*/ 4493 f111 1"/>
                <a:gd name="f163" fmla="*/ 897 f110 1"/>
                <a:gd name="f164" fmla="*/ 4391 f111 1"/>
                <a:gd name="f165" fmla="*/ 860 f110 1"/>
                <a:gd name="f166" fmla="*/ 4289 f111 1"/>
                <a:gd name="f167" fmla="*/ 823 f110 1"/>
                <a:gd name="f168" fmla="*/ 4187 f111 1"/>
                <a:gd name="f169" fmla="*/ 787 f110 1"/>
                <a:gd name="f170" fmla="*/ 4083 f111 1"/>
                <a:gd name="f171" fmla="*/ 753 f110 1"/>
                <a:gd name="f172" fmla="*/ 3978 f111 1"/>
                <a:gd name="f173" fmla="*/ 720 f110 1"/>
                <a:gd name="f174" fmla="*/ 3875 f111 1"/>
                <a:gd name="f175" fmla="*/ 687 f110 1"/>
                <a:gd name="f176" fmla="*/ 3768 f111 1"/>
                <a:gd name="f177" fmla="*/ 654 f110 1"/>
                <a:gd name="f178" fmla="*/ 3663 f111 1"/>
                <a:gd name="f179" fmla="*/ 624 f110 1"/>
                <a:gd name="f180" fmla="*/ 3557 f111 1"/>
                <a:gd name="f181" fmla="*/ 592 f110 1"/>
                <a:gd name="f182" fmla="*/ 3450 f111 1"/>
                <a:gd name="f183" fmla="*/ 563 f110 1"/>
                <a:gd name="f184" fmla="*/ 3236 f111 1"/>
                <a:gd name="f185" fmla="*/ 506 f110 1"/>
                <a:gd name="f186" fmla="*/ 3020 f111 1"/>
                <a:gd name="f187" fmla="*/ 454 f110 1"/>
                <a:gd name="f188" fmla="*/ 2804 f111 1"/>
                <a:gd name="f189" fmla="*/ 404 f110 1"/>
                <a:gd name="f190" fmla="*/ 2585 f111 1"/>
                <a:gd name="f191" fmla="*/ 356 f110 1"/>
                <a:gd name="f192" fmla="*/ 2367 f111 1"/>
                <a:gd name="f193" fmla="*/ 313 f110 1"/>
                <a:gd name="f194" fmla="*/ 2148 f111 1"/>
                <a:gd name="f195" fmla="*/ 272 f110 1"/>
                <a:gd name="f196" fmla="*/ 1929 f111 1"/>
                <a:gd name="f197" fmla="*/ 233 f110 1"/>
                <a:gd name="f198" fmla="*/ 1710 f111 1"/>
                <a:gd name="f199" fmla="*/ 198 f110 1"/>
                <a:gd name="f200" fmla="*/ 1493 f111 1"/>
                <a:gd name="f201" fmla="*/ 165 f110 1"/>
                <a:gd name="f202" fmla="*/ 1275 f111 1"/>
                <a:gd name="f203" fmla="*/ 134 f110 1"/>
                <a:gd name="f204" fmla="*/ 1059 f111 1"/>
                <a:gd name="f205" fmla="*/ 107 f110 1"/>
                <a:gd name="f206" fmla="*/ 843 f111 1"/>
                <a:gd name="f207" fmla="*/ 81 f110 1"/>
                <a:gd name="f208" fmla="*/ 630 f111 1"/>
                <a:gd name="f209" fmla="*/ 57 f110 1"/>
                <a:gd name="f210" fmla="*/ 417 f111 1"/>
                <a:gd name="f211" fmla="*/ 36 f110 1"/>
                <a:gd name="f212" fmla="*/ 207 f111 1"/>
                <a:gd name="f213" fmla="*/ 17 f110 1"/>
                <a:gd name="f214" fmla="+- f112 0 f1"/>
                <a:gd name="f215" fmla="*/ f115 1 6480"/>
                <a:gd name="f216" fmla="*/ f116 1 3432"/>
                <a:gd name="f217" fmla="*/ f117 1 3432"/>
                <a:gd name="f218" fmla="*/ f118 1 6480"/>
                <a:gd name="f219" fmla="*/ f119 1 3432"/>
                <a:gd name="f220" fmla="*/ f120 1 6480"/>
                <a:gd name="f221" fmla="*/ f121 1 3432"/>
                <a:gd name="f222" fmla="*/ f122 1 6480"/>
                <a:gd name="f223" fmla="*/ f123 1 3432"/>
                <a:gd name="f224" fmla="*/ f124 1 6480"/>
                <a:gd name="f225" fmla="*/ f125 1 3432"/>
                <a:gd name="f226" fmla="*/ f126 1 6480"/>
                <a:gd name="f227" fmla="*/ f127 1 3432"/>
                <a:gd name="f228" fmla="*/ f128 1 6480"/>
                <a:gd name="f229" fmla="*/ f129 1 3432"/>
                <a:gd name="f230" fmla="*/ f130 1 6480"/>
                <a:gd name="f231" fmla="*/ f131 1 3432"/>
                <a:gd name="f232" fmla="*/ f132 1 6480"/>
                <a:gd name="f233" fmla="*/ f133 1 3432"/>
                <a:gd name="f234" fmla="*/ f134 1 6480"/>
                <a:gd name="f235" fmla="*/ f135 1 3432"/>
                <a:gd name="f236" fmla="*/ f136 1 6480"/>
                <a:gd name="f237" fmla="*/ f137 1 3432"/>
                <a:gd name="f238" fmla="*/ f138 1 6480"/>
                <a:gd name="f239" fmla="*/ f139 1 3432"/>
                <a:gd name="f240" fmla="*/ f140 1 6480"/>
                <a:gd name="f241" fmla="*/ f141 1 3432"/>
                <a:gd name="f242" fmla="*/ f142 1 6480"/>
                <a:gd name="f243" fmla="*/ f143 1 3432"/>
                <a:gd name="f244" fmla="*/ f144 1 6480"/>
                <a:gd name="f245" fmla="*/ f145 1 3432"/>
                <a:gd name="f246" fmla="*/ f146 1 6480"/>
                <a:gd name="f247" fmla="*/ f147 1 3432"/>
                <a:gd name="f248" fmla="*/ f148 1 6480"/>
                <a:gd name="f249" fmla="*/ f149 1 3432"/>
                <a:gd name="f250" fmla="*/ f150 1 6480"/>
                <a:gd name="f251" fmla="*/ f151 1 3432"/>
                <a:gd name="f252" fmla="*/ f152 1 6480"/>
                <a:gd name="f253" fmla="*/ f153 1 3432"/>
                <a:gd name="f254" fmla="*/ f154 1 6480"/>
                <a:gd name="f255" fmla="*/ f155 1 3432"/>
                <a:gd name="f256" fmla="*/ f156 1 6480"/>
                <a:gd name="f257" fmla="*/ f157 1 3432"/>
                <a:gd name="f258" fmla="*/ f158 1 6480"/>
                <a:gd name="f259" fmla="*/ f159 1 3432"/>
                <a:gd name="f260" fmla="*/ f160 1 6480"/>
                <a:gd name="f261" fmla="*/ f161 1 3432"/>
                <a:gd name="f262" fmla="*/ f162 1 6480"/>
                <a:gd name="f263" fmla="*/ f163 1 3432"/>
                <a:gd name="f264" fmla="*/ f164 1 6480"/>
                <a:gd name="f265" fmla="*/ f165 1 3432"/>
                <a:gd name="f266" fmla="*/ f166 1 6480"/>
                <a:gd name="f267" fmla="*/ f167 1 3432"/>
                <a:gd name="f268" fmla="*/ f168 1 6480"/>
                <a:gd name="f269" fmla="*/ f169 1 3432"/>
                <a:gd name="f270" fmla="*/ f170 1 6480"/>
                <a:gd name="f271" fmla="*/ f171 1 3432"/>
                <a:gd name="f272" fmla="*/ f172 1 6480"/>
                <a:gd name="f273" fmla="*/ f173 1 3432"/>
                <a:gd name="f274" fmla="*/ f174 1 6480"/>
                <a:gd name="f275" fmla="*/ f175 1 3432"/>
                <a:gd name="f276" fmla="*/ f176 1 6480"/>
                <a:gd name="f277" fmla="*/ f177 1 3432"/>
                <a:gd name="f278" fmla="*/ f178 1 6480"/>
                <a:gd name="f279" fmla="*/ f179 1 3432"/>
                <a:gd name="f280" fmla="*/ f180 1 6480"/>
                <a:gd name="f281" fmla="*/ f181 1 3432"/>
                <a:gd name="f282" fmla="*/ f182 1 6480"/>
                <a:gd name="f283" fmla="*/ f183 1 3432"/>
                <a:gd name="f284" fmla="*/ f184 1 6480"/>
                <a:gd name="f285" fmla="*/ f185 1 3432"/>
                <a:gd name="f286" fmla="*/ f186 1 6480"/>
                <a:gd name="f287" fmla="*/ f187 1 3432"/>
                <a:gd name="f288" fmla="*/ f188 1 6480"/>
                <a:gd name="f289" fmla="*/ f189 1 3432"/>
                <a:gd name="f290" fmla="*/ f190 1 6480"/>
                <a:gd name="f291" fmla="*/ f191 1 3432"/>
                <a:gd name="f292" fmla="*/ f192 1 6480"/>
                <a:gd name="f293" fmla="*/ f193 1 3432"/>
                <a:gd name="f294" fmla="*/ f194 1 6480"/>
                <a:gd name="f295" fmla="*/ f195 1 3432"/>
                <a:gd name="f296" fmla="*/ f196 1 6480"/>
                <a:gd name="f297" fmla="*/ f197 1 3432"/>
                <a:gd name="f298" fmla="*/ f198 1 6480"/>
                <a:gd name="f299" fmla="*/ f199 1 3432"/>
                <a:gd name="f300" fmla="*/ f200 1 6480"/>
                <a:gd name="f301" fmla="*/ f201 1 3432"/>
                <a:gd name="f302" fmla="*/ f202 1 6480"/>
                <a:gd name="f303" fmla="*/ f203 1 3432"/>
                <a:gd name="f304" fmla="*/ f204 1 6480"/>
                <a:gd name="f305" fmla="*/ f205 1 3432"/>
                <a:gd name="f306" fmla="*/ f206 1 6480"/>
                <a:gd name="f307" fmla="*/ f207 1 3432"/>
                <a:gd name="f308" fmla="*/ f208 1 6480"/>
                <a:gd name="f309" fmla="*/ f209 1 3432"/>
                <a:gd name="f310" fmla="*/ f210 1 6480"/>
                <a:gd name="f311" fmla="*/ f211 1 3432"/>
                <a:gd name="f312" fmla="*/ f212 1 6480"/>
                <a:gd name="f313" fmla="*/ f213 1 3432"/>
                <a:gd name="f314" fmla="*/ 0 1 f113"/>
                <a:gd name="f315" fmla="*/ f107 1 f113"/>
                <a:gd name="f316" fmla="*/ 0 1 f114"/>
                <a:gd name="f317" fmla="*/ f108 1 f114"/>
                <a:gd name="f318" fmla="*/ f215 1 f113"/>
                <a:gd name="f319" fmla="*/ f216 1 f114"/>
                <a:gd name="f320" fmla="*/ f217 1 f114"/>
                <a:gd name="f321" fmla="*/ f218 1 f113"/>
                <a:gd name="f322" fmla="*/ f219 1 f114"/>
                <a:gd name="f323" fmla="*/ f220 1 f113"/>
                <a:gd name="f324" fmla="*/ f221 1 f114"/>
                <a:gd name="f325" fmla="*/ f222 1 f113"/>
                <a:gd name="f326" fmla="*/ f223 1 f114"/>
                <a:gd name="f327" fmla="*/ f224 1 f113"/>
                <a:gd name="f328" fmla="*/ f225 1 f114"/>
                <a:gd name="f329" fmla="*/ f226 1 f113"/>
                <a:gd name="f330" fmla="*/ f227 1 f114"/>
                <a:gd name="f331" fmla="*/ f228 1 f113"/>
                <a:gd name="f332" fmla="*/ f229 1 f114"/>
                <a:gd name="f333" fmla="*/ f230 1 f113"/>
                <a:gd name="f334" fmla="*/ f231 1 f114"/>
                <a:gd name="f335" fmla="*/ f232 1 f113"/>
                <a:gd name="f336" fmla="*/ f233 1 f114"/>
                <a:gd name="f337" fmla="*/ f234 1 f113"/>
                <a:gd name="f338" fmla="*/ f235 1 f114"/>
                <a:gd name="f339" fmla="*/ f236 1 f113"/>
                <a:gd name="f340" fmla="*/ f237 1 f114"/>
                <a:gd name="f341" fmla="*/ f238 1 f113"/>
                <a:gd name="f342" fmla="*/ f239 1 f114"/>
                <a:gd name="f343" fmla="*/ f240 1 f113"/>
                <a:gd name="f344" fmla="*/ f241 1 f114"/>
                <a:gd name="f345" fmla="*/ f242 1 f113"/>
                <a:gd name="f346" fmla="*/ f243 1 f114"/>
                <a:gd name="f347" fmla="*/ f244 1 f113"/>
                <a:gd name="f348" fmla="*/ f245 1 f114"/>
                <a:gd name="f349" fmla="*/ f246 1 f113"/>
                <a:gd name="f350" fmla="*/ f247 1 f114"/>
                <a:gd name="f351" fmla="*/ f248 1 f113"/>
                <a:gd name="f352" fmla="*/ f249 1 f114"/>
                <a:gd name="f353" fmla="*/ f250 1 f113"/>
                <a:gd name="f354" fmla="*/ f251 1 f114"/>
                <a:gd name="f355" fmla="*/ f252 1 f113"/>
                <a:gd name="f356" fmla="*/ f253 1 f114"/>
                <a:gd name="f357" fmla="*/ f254 1 f113"/>
                <a:gd name="f358" fmla="*/ f255 1 f114"/>
                <a:gd name="f359" fmla="*/ f256 1 f113"/>
                <a:gd name="f360" fmla="*/ f257 1 f114"/>
                <a:gd name="f361" fmla="*/ f258 1 f113"/>
                <a:gd name="f362" fmla="*/ f259 1 f114"/>
                <a:gd name="f363" fmla="*/ f260 1 f113"/>
                <a:gd name="f364" fmla="*/ f261 1 f114"/>
                <a:gd name="f365" fmla="*/ f262 1 f113"/>
                <a:gd name="f366" fmla="*/ f263 1 f114"/>
                <a:gd name="f367" fmla="*/ f264 1 f113"/>
                <a:gd name="f368" fmla="*/ f265 1 f114"/>
                <a:gd name="f369" fmla="*/ f266 1 f113"/>
                <a:gd name="f370" fmla="*/ f267 1 f114"/>
                <a:gd name="f371" fmla="*/ f268 1 f113"/>
                <a:gd name="f372" fmla="*/ f269 1 f114"/>
                <a:gd name="f373" fmla="*/ f270 1 f113"/>
                <a:gd name="f374" fmla="*/ f271 1 f114"/>
                <a:gd name="f375" fmla="*/ f272 1 f113"/>
                <a:gd name="f376" fmla="*/ f273 1 f114"/>
                <a:gd name="f377" fmla="*/ f274 1 f113"/>
                <a:gd name="f378" fmla="*/ f275 1 f114"/>
                <a:gd name="f379" fmla="*/ f276 1 f113"/>
                <a:gd name="f380" fmla="*/ f277 1 f114"/>
                <a:gd name="f381" fmla="*/ f278 1 f113"/>
                <a:gd name="f382" fmla="*/ f279 1 f114"/>
                <a:gd name="f383" fmla="*/ f280 1 f113"/>
                <a:gd name="f384" fmla="*/ f281 1 f114"/>
                <a:gd name="f385" fmla="*/ f282 1 f113"/>
                <a:gd name="f386" fmla="*/ f283 1 f114"/>
                <a:gd name="f387" fmla="*/ f284 1 f113"/>
                <a:gd name="f388" fmla="*/ f285 1 f114"/>
                <a:gd name="f389" fmla="*/ f286 1 f113"/>
                <a:gd name="f390" fmla="*/ f287 1 f114"/>
                <a:gd name="f391" fmla="*/ f288 1 f113"/>
                <a:gd name="f392" fmla="*/ f289 1 f114"/>
                <a:gd name="f393" fmla="*/ f290 1 f113"/>
                <a:gd name="f394" fmla="*/ f291 1 f114"/>
                <a:gd name="f395" fmla="*/ f292 1 f113"/>
                <a:gd name="f396" fmla="*/ f293 1 f114"/>
                <a:gd name="f397" fmla="*/ f294 1 f113"/>
                <a:gd name="f398" fmla="*/ f295 1 f114"/>
                <a:gd name="f399" fmla="*/ f296 1 f113"/>
                <a:gd name="f400" fmla="*/ f297 1 f114"/>
                <a:gd name="f401" fmla="*/ f298 1 f113"/>
                <a:gd name="f402" fmla="*/ f299 1 f114"/>
                <a:gd name="f403" fmla="*/ f300 1 f113"/>
                <a:gd name="f404" fmla="*/ f301 1 f114"/>
                <a:gd name="f405" fmla="*/ f302 1 f113"/>
                <a:gd name="f406" fmla="*/ f303 1 f114"/>
                <a:gd name="f407" fmla="*/ f304 1 f113"/>
                <a:gd name="f408" fmla="*/ f305 1 f114"/>
                <a:gd name="f409" fmla="*/ f306 1 f113"/>
                <a:gd name="f410" fmla="*/ f307 1 f114"/>
                <a:gd name="f411" fmla="*/ f308 1 f113"/>
                <a:gd name="f412" fmla="*/ f309 1 f114"/>
                <a:gd name="f413" fmla="*/ f310 1 f113"/>
                <a:gd name="f414" fmla="*/ f311 1 f114"/>
                <a:gd name="f415" fmla="*/ f312 1 f113"/>
                <a:gd name="f416" fmla="*/ f313 1 f114"/>
                <a:gd name="f417" fmla="*/ f314 f104 1"/>
                <a:gd name="f418" fmla="*/ f315 f104 1"/>
                <a:gd name="f419" fmla="*/ f317 f105 1"/>
                <a:gd name="f420" fmla="*/ f316 f105 1"/>
                <a:gd name="f421" fmla="*/ f318 f104 1"/>
                <a:gd name="f422" fmla="*/ f319 f105 1"/>
                <a:gd name="f423" fmla="*/ f320 f105 1"/>
                <a:gd name="f424" fmla="*/ f321 f104 1"/>
                <a:gd name="f425" fmla="*/ f322 f105 1"/>
                <a:gd name="f426" fmla="*/ f323 f104 1"/>
                <a:gd name="f427" fmla="*/ f324 f105 1"/>
                <a:gd name="f428" fmla="*/ f325 f104 1"/>
                <a:gd name="f429" fmla="*/ f326 f105 1"/>
                <a:gd name="f430" fmla="*/ f327 f104 1"/>
                <a:gd name="f431" fmla="*/ f328 f105 1"/>
                <a:gd name="f432" fmla="*/ f329 f104 1"/>
                <a:gd name="f433" fmla="*/ f330 f105 1"/>
                <a:gd name="f434" fmla="*/ f331 f104 1"/>
                <a:gd name="f435" fmla="*/ f332 f105 1"/>
                <a:gd name="f436" fmla="*/ f333 f104 1"/>
                <a:gd name="f437" fmla="*/ f334 f105 1"/>
                <a:gd name="f438" fmla="*/ f335 f104 1"/>
                <a:gd name="f439" fmla="*/ f336 f105 1"/>
                <a:gd name="f440" fmla="*/ f337 f104 1"/>
                <a:gd name="f441" fmla="*/ f338 f105 1"/>
                <a:gd name="f442" fmla="*/ f339 f104 1"/>
                <a:gd name="f443" fmla="*/ f340 f105 1"/>
                <a:gd name="f444" fmla="*/ f341 f104 1"/>
                <a:gd name="f445" fmla="*/ f342 f105 1"/>
                <a:gd name="f446" fmla="*/ f343 f104 1"/>
                <a:gd name="f447" fmla="*/ f344 f105 1"/>
                <a:gd name="f448" fmla="*/ f345 f104 1"/>
                <a:gd name="f449" fmla="*/ f346 f105 1"/>
                <a:gd name="f450" fmla="*/ f347 f104 1"/>
                <a:gd name="f451" fmla="*/ f348 f105 1"/>
                <a:gd name="f452" fmla="*/ f349 f104 1"/>
                <a:gd name="f453" fmla="*/ f350 f105 1"/>
                <a:gd name="f454" fmla="*/ f351 f104 1"/>
                <a:gd name="f455" fmla="*/ f352 f105 1"/>
                <a:gd name="f456" fmla="*/ f353 f104 1"/>
                <a:gd name="f457" fmla="*/ f354 f105 1"/>
                <a:gd name="f458" fmla="*/ f355 f104 1"/>
                <a:gd name="f459" fmla="*/ f356 f105 1"/>
                <a:gd name="f460" fmla="*/ f357 f104 1"/>
                <a:gd name="f461" fmla="*/ f358 f105 1"/>
                <a:gd name="f462" fmla="*/ f359 f104 1"/>
                <a:gd name="f463" fmla="*/ f360 f105 1"/>
                <a:gd name="f464" fmla="*/ f361 f104 1"/>
                <a:gd name="f465" fmla="*/ f362 f105 1"/>
                <a:gd name="f466" fmla="*/ f363 f104 1"/>
                <a:gd name="f467" fmla="*/ f364 f105 1"/>
                <a:gd name="f468" fmla="*/ f365 f104 1"/>
                <a:gd name="f469" fmla="*/ f366 f105 1"/>
                <a:gd name="f470" fmla="*/ f367 f104 1"/>
                <a:gd name="f471" fmla="*/ f368 f105 1"/>
                <a:gd name="f472" fmla="*/ f369 f104 1"/>
                <a:gd name="f473" fmla="*/ f370 f105 1"/>
                <a:gd name="f474" fmla="*/ f371 f104 1"/>
                <a:gd name="f475" fmla="*/ f372 f105 1"/>
                <a:gd name="f476" fmla="*/ f373 f104 1"/>
                <a:gd name="f477" fmla="*/ f374 f105 1"/>
                <a:gd name="f478" fmla="*/ f375 f104 1"/>
                <a:gd name="f479" fmla="*/ f376 f105 1"/>
                <a:gd name="f480" fmla="*/ f377 f104 1"/>
                <a:gd name="f481" fmla="*/ f378 f105 1"/>
                <a:gd name="f482" fmla="*/ f379 f104 1"/>
                <a:gd name="f483" fmla="*/ f380 f105 1"/>
                <a:gd name="f484" fmla="*/ f381 f104 1"/>
                <a:gd name="f485" fmla="*/ f382 f105 1"/>
                <a:gd name="f486" fmla="*/ f383 f104 1"/>
                <a:gd name="f487" fmla="*/ f384 f105 1"/>
                <a:gd name="f488" fmla="*/ f385 f104 1"/>
                <a:gd name="f489" fmla="*/ f386 f105 1"/>
                <a:gd name="f490" fmla="*/ f387 f104 1"/>
                <a:gd name="f491" fmla="*/ f388 f105 1"/>
                <a:gd name="f492" fmla="*/ f389 f104 1"/>
                <a:gd name="f493" fmla="*/ f390 f105 1"/>
                <a:gd name="f494" fmla="*/ f391 f104 1"/>
                <a:gd name="f495" fmla="*/ f392 f105 1"/>
                <a:gd name="f496" fmla="*/ f393 f104 1"/>
                <a:gd name="f497" fmla="*/ f394 f105 1"/>
                <a:gd name="f498" fmla="*/ f395 f104 1"/>
                <a:gd name="f499" fmla="*/ f396 f105 1"/>
                <a:gd name="f500" fmla="*/ f397 f104 1"/>
                <a:gd name="f501" fmla="*/ f398 f105 1"/>
                <a:gd name="f502" fmla="*/ f399 f104 1"/>
                <a:gd name="f503" fmla="*/ f400 f105 1"/>
                <a:gd name="f504" fmla="*/ f401 f104 1"/>
                <a:gd name="f505" fmla="*/ f402 f105 1"/>
                <a:gd name="f506" fmla="*/ f403 f104 1"/>
                <a:gd name="f507" fmla="*/ f404 f105 1"/>
                <a:gd name="f508" fmla="*/ f405 f104 1"/>
                <a:gd name="f509" fmla="*/ f406 f105 1"/>
                <a:gd name="f510" fmla="*/ f407 f104 1"/>
                <a:gd name="f511" fmla="*/ f408 f105 1"/>
                <a:gd name="f512" fmla="*/ f409 f104 1"/>
                <a:gd name="f513" fmla="*/ f410 f105 1"/>
                <a:gd name="f514" fmla="*/ f411 f104 1"/>
                <a:gd name="f515" fmla="*/ f412 f105 1"/>
                <a:gd name="f516" fmla="*/ f413 f104 1"/>
                <a:gd name="f517" fmla="*/ f414 f105 1"/>
                <a:gd name="f518" fmla="*/ f415 f104 1"/>
                <a:gd name="f519" fmla="*/ f416 f105 1"/>
              </a:gdLst>
              <a:ahLst/>
              <a:cxnLst>
                <a:cxn ang="3cd4">
                  <a:pos x="hc" y="t"/>
                </a:cxn>
                <a:cxn ang="0">
                  <a:pos x="r" y="vc"/>
                </a:cxn>
                <a:cxn ang="cd4">
                  <a:pos x="hc" y="b"/>
                </a:cxn>
                <a:cxn ang="cd2">
                  <a:pos x="l" y="vc"/>
                </a:cxn>
                <a:cxn ang="f214">
                  <a:pos x="f421" y="f422"/>
                </a:cxn>
                <a:cxn ang="f214">
                  <a:pos x="f421" y="f423"/>
                </a:cxn>
                <a:cxn ang="f214">
                  <a:pos x="f424" y="f423"/>
                </a:cxn>
                <a:cxn ang="f214">
                  <a:pos x="f424" y="f425"/>
                </a:cxn>
                <a:cxn ang="f214">
                  <a:pos x="f424" y="f425"/>
                </a:cxn>
                <a:cxn ang="f214">
                  <a:pos x="f426" y="f427"/>
                </a:cxn>
                <a:cxn ang="f214">
                  <a:pos x="f428" y="f429"/>
                </a:cxn>
                <a:cxn ang="f214">
                  <a:pos x="f430" y="f431"/>
                </a:cxn>
                <a:cxn ang="f214">
                  <a:pos x="f432" y="f433"/>
                </a:cxn>
                <a:cxn ang="f214">
                  <a:pos x="f434" y="f435"/>
                </a:cxn>
                <a:cxn ang="f214">
                  <a:pos x="f436" y="f437"/>
                </a:cxn>
                <a:cxn ang="f214">
                  <a:pos x="f438" y="f439"/>
                </a:cxn>
                <a:cxn ang="f214">
                  <a:pos x="f440" y="f441"/>
                </a:cxn>
                <a:cxn ang="f214">
                  <a:pos x="f442" y="f443"/>
                </a:cxn>
                <a:cxn ang="f214">
                  <a:pos x="f444" y="f445"/>
                </a:cxn>
                <a:cxn ang="f214">
                  <a:pos x="f446" y="f447"/>
                </a:cxn>
                <a:cxn ang="f214">
                  <a:pos x="f448" y="f449"/>
                </a:cxn>
                <a:cxn ang="f214">
                  <a:pos x="f450" y="f451"/>
                </a:cxn>
                <a:cxn ang="f214">
                  <a:pos x="f452" y="f453"/>
                </a:cxn>
                <a:cxn ang="f214">
                  <a:pos x="f454" y="f455"/>
                </a:cxn>
                <a:cxn ang="f214">
                  <a:pos x="f456" y="f457"/>
                </a:cxn>
                <a:cxn ang="f214">
                  <a:pos x="f458" y="f459"/>
                </a:cxn>
                <a:cxn ang="f214">
                  <a:pos x="f460" y="f461"/>
                </a:cxn>
                <a:cxn ang="f214">
                  <a:pos x="f462" y="f463"/>
                </a:cxn>
                <a:cxn ang="f214">
                  <a:pos x="f464" y="f465"/>
                </a:cxn>
                <a:cxn ang="f214">
                  <a:pos x="f466" y="f467"/>
                </a:cxn>
                <a:cxn ang="f214">
                  <a:pos x="f468" y="f469"/>
                </a:cxn>
                <a:cxn ang="f214">
                  <a:pos x="f470" y="f471"/>
                </a:cxn>
                <a:cxn ang="f214">
                  <a:pos x="f472" y="f473"/>
                </a:cxn>
                <a:cxn ang="f214">
                  <a:pos x="f474" y="f475"/>
                </a:cxn>
                <a:cxn ang="f214">
                  <a:pos x="f476" y="f477"/>
                </a:cxn>
                <a:cxn ang="f214">
                  <a:pos x="f478" y="f479"/>
                </a:cxn>
                <a:cxn ang="f214">
                  <a:pos x="f480" y="f481"/>
                </a:cxn>
                <a:cxn ang="f214">
                  <a:pos x="f482" y="f483"/>
                </a:cxn>
                <a:cxn ang="f214">
                  <a:pos x="f484" y="f485"/>
                </a:cxn>
                <a:cxn ang="f214">
                  <a:pos x="f486" y="f487"/>
                </a:cxn>
                <a:cxn ang="f214">
                  <a:pos x="f488" y="f489"/>
                </a:cxn>
                <a:cxn ang="f214">
                  <a:pos x="f490" y="f491"/>
                </a:cxn>
                <a:cxn ang="f214">
                  <a:pos x="f492" y="f493"/>
                </a:cxn>
                <a:cxn ang="f214">
                  <a:pos x="f494" y="f495"/>
                </a:cxn>
                <a:cxn ang="f214">
                  <a:pos x="f496" y="f497"/>
                </a:cxn>
                <a:cxn ang="f214">
                  <a:pos x="f498" y="f499"/>
                </a:cxn>
                <a:cxn ang="f214">
                  <a:pos x="f500" y="f501"/>
                </a:cxn>
                <a:cxn ang="f214">
                  <a:pos x="f502" y="f503"/>
                </a:cxn>
                <a:cxn ang="f214">
                  <a:pos x="f504" y="f505"/>
                </a:cxn>
                <a:cxn ang="f214">
                  <a:pos x="f506" y="f507"/>
                </a:cxn>
                <a:cxn ang="f214">
                  <a:pos x="f508" y="f509"/>
                </a:cxn>
                <a:cxn ang="f214">
                  <a:pos x="f510" y="f511"/>
                </a:cxn>
                <a:cxn ang="f214">
                  <a:pos x="f512" y="f513"/>
                </a:cxn>
                <a:cxn ang="f214">
                  <a:pos x="f514" y="f515"/>
                </a:cxn>
                <a:cxn ang="f214">
                  <a:pos x="f516" y="f517"/>
                </a:cxn>
                <a:cxn ang="f214">
                  <a:pos x="f518" y="f519"/>
                </a:cxn>
                <a:cxn ang="f214">
                  <a:pos x="f421" y="f422"/>
                </a:cxn>
                <a:cxn ang="f214">
                  <a:pos x="f421" y="f422"/>
                </a:cxn>
              </a:cxnLst>
              <a:rect l="f417" t="f420" r="f418" b="f419"/>
              <a:pathLst>
                <a:path w="6480" h="3432">
                  <a:moveTo>
                    <a:pt x="f5" y="f5"/>
                  </a:moveTo>
                  <a:lnTo>
                    <a:pt x="f5" y="f7"/>
                  </a:lnTo>
                  <a:lnTo>
                    <a:pt x="f6" y="f7"/>
                  </a:lnTo>
                  <a:lnTo>
                    <a:pt x="f6" y="f8"/>
                  </a:lnTo>
                  <a:lnTo>
                    <a:pt x="f6"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55" y="f56"/>
                  </a:lnTo>
                  <a:lnTo>
                    <a:pt x="f57" y="f58"/>
                  </a:lnTo>
                  <a:lnTo>
                    <a:pt x="f59" y="f60"/>
                  </a:lnTo>
                  <a:lnTo>
                    <a:pt x="f61" y="f62"/>
                  </a:lnTo>
                  <a:lnTo>
                    <a:pt x="f63" y="f64"/>
                  </a:lnTo>
                  <a:lnTo>
                    <a:pt x="f65" y="f66"/>
                  </a:lnTo>
                  <a:lnTo>
                    <a:pt x="f67" y="f68"/>
                  </a:lnTo>
                  <a:lnTo>
                    <a:pt x="f69" y="f70"/>
                  </a:lnTo>
                  <a:lnTo>
                    <a:pt x="f71" y="f72"/>
                  </a:lnTo>
                  <a:lnTo>
                    <a:pt x="f73" y="f74"/>
                  </a:lnTo>
                  <a:lnTo>
                    <a:pt x="f75" y="f76"/>
                  </a:lnTo>
                  <a:lnTo>
                    <a:pt x="f77" y="f78"/>
                  </a:lnTo>
                  <a:lnTo>
                    <a:pt x="f79" y="f80"/>
                  </a:lnTo>
                  <a:lnTo>
                    <a:pt x="f81" y="f82"/>
                  </a:lnTo>
                  <a:lnTo>
                    <a:pt x="f83" y="f84"/>
                  </a:lnTo>
                  <a:lnTo>
                    <a:pt x="f85" y="f86"/>
                  </a:lnTo>
                  <a:lnTo>
                    <a:pt x="f87" y="f88"/>
                  </a:lnTo>
                  <a:lnTo>
                    <a:pt x="f89" y="f90"/>
                  </a:lnTo>
                  <a:lnTo>
                    <a:pt x="f91" y="f92"/>
                  </a:lnTo>
                  <a:lnTo>
                    <a:pt x="f93" y="f94"/>
                  </a:lnTo>
                  <a:lnTo>
                    <a:pt x="f95" y="f96"/>
                  </a:lnTo>
                  <a:lnTo>
                    <a:pt x="f97" y="f98"/>
                  </a:lnTo>
                  <a:lnTo>
                    <a:pt x="f99" y="f100"/>
                  </a:lnTo>
                  <a:lnTo>
                    <a:pt x="f101" y="f102"/>
                  </a:lnTo>
                  <a:lnTo>
                    <a:pt x="f5" y="f5"/>
                  </a:lnTo>
                  <a:lnTo>
                    <a:pt x="f5" y="f5"/>
                  </a:lnTo>
                  <a:close/>
                </a:path>
              </a:pathLst>
            </a:custGeom>
            <a:solidFill>
              <a:srgbClr val="003883"/>
            </a:solidFill>
            <a:ln cap="flat">
              <a:noFill/>
              <a:prstDash val="solid"/>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i-FI" sz="1800" b="0" i="0" u="none" strike="noStrike" kern="1200" cap="none" spc="0" baseline="0">
                <a:solidFill>
                  <a:srgbClr val="000000"/>
                </a:solidFill>
                <a:uFillTx/>
                <a:latin typeface="Arial"/>
              </a:endParaRPr>
            </a:p>
          </p:txBody>
        </p:sp>
        <p:grpSp>
          <p:nvGrpSpPr>
            <p:cNvPr id="5" name="Group 4">
              <a:extLst>
                <a:ext uri="{FF2B5EF4-FFF2-40B4-BE49-F238E27FC236}">
                  <a16:creationId xmlns:a16="http://schemas.microsoft.com/office/drawing/2014/main" id="{4B6F9364-0B63-9542-6477-E06803C46B18}"/>
                </a:ext>
              </a:extLst>
            </p:cNvPr>
            <p:cNvGrpSpPr/>
            <p:nvPr/>
          </p:nvGrpSpPr>
          <p:grpSpPr>
            <a:xfrm>
              <a:off x="-140677" y="10377305"/>
              <a:ext cx="7794596" cy="2860926"/>
              <a:chOff x="-13167" y="10965155"/>
              <a:chExt cx="3910010" cy="2338385"/>
            </a:xfrm>
          </p:grpSpPr>
          <p:sp>
            <p:nvSpPr>
              <p:cNvPr id="6" name="AutoShape 3">
                <a:extLst>
                  <a:ext uri="{FF2B5EF4-FFF2-40B4-BE49-F238E27FC236}">
                    <a16:creationId xmlns:a16="http://schemas.microsoft.com/office/drawing/2014/main" id="{910A5DE9-371D-870B-7BBD-37CC48A8CC56}"/>
                  </a:ext>
                </a:extLst>
              </p:cNvPr>
              <p:cNvSpPr/>
              <p:nvPr/>
            </p:nvSpPr>
            <p:spPr>
              <a:xfrm flipH="1">
                <a:off x="-13167" y="10965155"/>
                <a:ext cx="3910010" cy="2338385"/>
              </a:xfrm>
              <a:prstGeom prst="rect">
                <a:avLst/>
              </a:prstGeom>
              <a:noFill/>
              <a:ln cap="flat">
                <a:noFill/>
                <a:prstDash val="solid"/>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i-FI" sz="1800" b="0" i="0" u="none" strike="noStrike" kern="1200" cap="none" spc="0" baseline="0">
                  <a:solidFill>
                    <a:srgbClr val="000000"/>
                  </a:solidFill>
                  <a:uFillTx/>
                  <a:latin typeface="Arial"/>
                </a:endParaRPr>
              </a:p>
            </p:txBody>
          </p:sp>
          <p:sp>
            <p:nvSpPr>
              <p:cNvPr id="7" name="Freeform 5">
                <a:extLst>
                  <a:ext uri="{FF2B5EF4-FFF2-40B4-BE49-F238E27FC236}">
                    <a16:creationId xmlns:a16="http://schemas.microsoft.com/office/drawing/2014/main" id="{75E041E3-DF58-ACB9-7AE8-C4F847845452}"/>
                  </a:ext>
                </a:extLst>
              </p:cNvPr>
              <p:cNvSpPr/>
              <p:nvPr/>
            </p:nvSpPr>
            <p:spPr>
              <a:xfrm flipH="1">
                <a:off x="-13167" y="10965155"/>
                <a:ext cx="3910010" cy="2338385"/>
              </a:xfrm>
              <a:custGeom>
                <a:avLst/>
                <a:gdLst>
                  <a:gd name="f0" fmla="val 10800000"/>
                  <a:gd name="f1" fmla="val 5400000"/>
                  <a:gd name="f2" fmla="val 180"/>
                  <a:gd name="f3" fmla="val w"/>
                  <a:gd name="f4" fmla="val h"/>
                  <a:gd name="f5" fmla="val 0"/>
                  <a:gd name="f6" fmla="val 2463"/>
                  <a:gd name="f7" fmla="val 1473"/>
                  <a:gd name="f8" fmla="val 2342"/>
                  <a:gd name="f9" fmla="val 21"/>
                  <a:gd name="f10" fmla="val 2224"/>
                  <a:gd name="f11" fmla="val 46"/>
                  <a:gd name="f12" fmla="val 2110"/>
                  <a:gd name="f13" fmla="val 70"/>
                  <a:gd name="f14" fmla="val 1999"/>
                  <a:gd name="f15" fmla="val 99"/>
                  <a:gd name="f16" fmla="val 1892"/>
                  <a:gd name="f17" fmla="val 127"/>
                  <a:gd name="f18" fmla="val 1788"/>
                  <a:gd name="f19" fmla="val 159"/>
                  <a:gd name="f20" fmla="val 1688"/>
                  <a:gd name="f21" fmla="val 190"/>
                  <a:gd name="f22" fmla="val 1588"/>
                  <a:gd name="f23" fmla="val 226"/>
                  <a:gd name="f24" fmla="val 1491"/>
                  <a:gd name="f25" fmla="val 261"/>
                  <a:gd name="f26" fmla="val 1398"/>
                  <a:gd name="f27" fmla="val 296"/>
                  <a:gd name="f28" fmla="val 1308"/>
                  <a:gd name="f29" fmla="val 335"/>
                  <a:gd name="f30" fmla="val 1221"/>
                  <a:gd name="f31" fmla="val 377"/>
                  <a:gd name="f32" fmla="val 1135"/>
                  <a:gd name="f33" fmla="val 419"/>
                  <a:gd name="f34" fmla="val 1052"/>
                  <a:gd name="f35" fmla="val 462"/>
                  <a:gd name="f36" fmla="val 972"/>
                  <a:gd name="f37" fmla="val 507"/>
                  <a:gd name="f38" fmla="val 896"/>
                  <a:gd name="f39" fmla="val 553"/>
                  <a:gd name="f40" fmla="val 823"/>
                  <a:gd name="f41" fmla="val 603"/>
                  <a:gd name="f42" fmla="val 751"/>
                  <a:gd name="f43" fmla="val 652"/>
                  <a:gd name="f44" fmla="val 681"/>
                  <a:gd name="f45" fmla="val 701"/>
                  <a:gd name="f46" fmla="val 616"/>
                  <a:gd name="f47" fmla="val 754"/>
                  <a:gd name="f48" fmla="val 550"/>
                  <a:gd name="f49" fmla="val 807"/>
                  <a:gd name="f50" fmla="val 488"/>
                  <a:gd name="f51" fmla="val 860"/>
                  <a:gd name="f52" fmla="val 429"/>
                  <a:gd name="f53" fmla="val 916"/>
                  <a:gd name="f54" fmla="val 374"/>
                  <a:gd name="f55" fmla="val 976"/>
                  <a:gd name="f56" fmla="val 318"/>
                  <a:gd name="f57" fmla="val 1033"/>
                  <a:gd name="f58" fmla="val 266"/>
                  <a:gd name="f59" fmla="val 1092"/>
                  <a:gd name="f60" fmla="val 214"/>
                  <a:gd name="f61" fmla="val 1152"/>
                  <a:gd name="f62" fmla="val 170"/>
                  <a:gd name="f63" fmla="val 1216"/>
                  <a:gd name="f64" fmla="val 121"/>
                  <a:gd name="f65" fmla="val 1276"/>
                  <a:gd name="f66" fmla="val 80"/>
                  <a:gd name="f67" fmla="val 1343"/>
                  <a:gd name="f68" fmla="val 38"/>
                  <a:gd name="f69" fmla="val 1406"/>
                  <a:gd name="f70" fmla="+- 0 0 -90"/>
                  <a:gd name="f71" fmla="*/ f3 1 2463"/>
                  <a:gd name="f72" fmla="*/ f4 1 1473"/>
                  <a:gd name="f73" fmla="val f5"/>
                  <a:gd name="f74" fmla="val f6"/>
                  <a:gd name="f75" fmla="val f7"/>
                  <a:gd name="f76" fmla="*/ f70 f0 1"/>
                  <a:gd name="f77" fmla="+- f75 0 f73"/>
                  <a:gd name="f78" fmla="+- f74 0 f73"/>
                  <a:gd name="f79" fmla="*/ f76 1 f2"/>
                  <a:gd name="f80" fmla="*/ f78 1 2463"/>
                  <a:gd name="f81" fmla="*/ f77 1 1473"/>
                  <a:gd name="f82" fmla="*/ 2463 f78 1"/>
                  <a:gd name="f83" fmla="*/ 1473 f77 1"/>
                  <a:gd name="f84" fmla="*/ 0 f77 1"/>
                  <a:gd name="f85" fmla="*/ 2342 f78 1"/>
                  <a:gd name="f86" fmla="*/ 21 f77 1"/>
                  <a:gd name="f87" fmla="*/ 2224 f78 1"/>
                  <a:gd name="f88" fmla="*/ 46 f77 1"/>
                  <a:gd name="f89" fmla="*/ 2110 f78 1"/>
                  <a:gd name="f90" fmla="*/ 70 f77 1"/>
                  <a:gd name="f91" fmla="*/ 1999 f78 1"/>
                  <a:gd name="f92" fmla="*/ 99 f77 1"/>
                  <a:gd name="f93" fmla="*/ 1892 f78 1"/>
                  <a:gd name="f94" fmla="*/ 127 f77 1"/>
                  <a:gd name="f95" fmla="*/ 1788 f78 1"/>
                  <a:gd name="f96" fmla="*/ 159 f77 1"/>
                  <a:gd name="f97" fmla="*/ 1688 f78 1"/>
                  <a:gd name="f98" fmla="*/ 190 f77 1"/>
                  <a:gd name="f99" fmla="*/ 1588 f78 1"/>
                  <a:gd name="f100" fmla="*/ 226 f77 1"/>
                  <a:gd name="f101" fmla="*/ 1491 f78 1"/>
                  <a:gd name="f102" fmla="*/ 261 f77 1"/>
                  <a:gd name="f103" fmla="*/ 1398 f78 1"/>
                  <a:gd name="f104" fmla="*/ 296 f77 1"/>
                  <a:gd name="f105" fmla="*/ 1308 f78 1"/>
                  <a:gd name="f106" fmla="*/ 335 f77 1"/>
                  <a:gd name="f107" fmla="*/ 1221 f78 1"/>
                  <a:gd name="f108" fmla="*/ 377 f77 1"/>
                  <a:gd name="f109" fmla="*/ 1135 f78 1"/>
                  <a:gd name="f110" fmla="*/ 419 f77 1"/>
                  <a:gd name="f111" fmla="*/ 1052 f78 1"/>
                  <a:gd name="f112" fmla="*/ 462 f77 1"/>
                  <a:gd name="f113" fmla="*/ 972 f78 1"/>
                  <a:gd name="f114" fmla="*/ 507 f77 1"/>
                  <a:gd name="f115" fmla="*/ 896 f78 1"/>
                  <a:gd name="f116" fmla="*/ 553 f77 1"/>
                  <a:gd name="f117" fmla="*/ 823 f78 1"/>
                  <a:gd name="f118" fmla="*/ 603 f77 1"/>
                  <a:gd name="f119" fmla="*/ 751 f78 1"/>
                  <a:gd name="f120" fmla="*/ 652 f77 1"/>
                  <a:gd name="f121" fmla="*/ 681 f78 1"/>
                  <a:gd name="f122" fmla="*/ 701 f77 1"/>
                  <a:gd name="f123" fmla="*/ 616 f78 1"/>
                  <a:gd name="f124" fmla="*/ 754 f77 1"/>
                  <a:gd name="f125" fmla="*/ 550 f78 1"/>
                  <a:gd name="f126" fmla="*/ 807 f77 1"/>
                  <a:gd name="f127" fmla="*/ 488 f78 1"/>
                  <a:gd name="f128" fmla="*/ 860 f77 1"/>
                  <a:gd name="f129" fmla="*/ 429 f78 1"/>
                  <a:gd name="f130" fmla="*/ 916 f77 1"/>
                  <a:gd name="f131" fmla="*/ 374 f78 1"/>
                  <a:gd name="f132" fmla="*/ 976 f77 1"/>
                  <a:gd name="f133" fmla="*/ 318 f78 1"/>
                  <a:gd name="f134" fmla="*/ 1033 f77 1"/>
                  <a:gd name="f135" fmla="*/ 266 f78 1"/>
                  <a:gd name="f136" fmla="*/ 1092 f77 1"/>
                  <a:gd name="f137" fmla="*/ 214 f78 1"/>
                  <a:gd name="f138" fmla="*/ 1152 f77 1"/>
                  <a:gd name="f139" fmla="*/ 170 f78 1"/>
                  <a:gd name="f140" fmla="*/ 1216 f77 1"/>
                  <a:gd name="f141" fmla="*/ 121 f78 1"/>
                  <a:gd name="f142" fmla="*/ 1276 f77 1"/>
                  <a:gd name="f143" fmla="*/ 80 f78 1"/>
                  <a:gd name="f144" fmla="*/ 1343 f77 1"/>
                  <a:gd name="f145" fmla="*/ 38 f78 1"/>
                  <a:gd name="f146" fmla="*/ 1406 f77 1"/>
                  <a:gd name="f147" fmla="*/ 0 f78 1"/>
                  <a:gd name="f148" fmla="+- f79 0 f1"/>
                  <a:gd name="f149" fmla="*/ f82 1 2463"/>
                  <a:gd name="f150" fmla="*/ f83 1 1473"/>
                  <a:gd name="f151" fmla="*/ f84 1 1473"/>
                  <a:gd name="f152" fmla="*/ f85 1 2463"/>
                  <a:gd name="f153" fmla="*/ f86 1 1473"/>
                  <a:gd name="f154" fmla="*/ f87 1 2463"/>
                  <a:gd name="f155" fmla="*/ f88 1 1473"/>
                  <a:gd name="f156" fmla="*/ f89 1 2463"/>
                  <a:gd name="f157" fmla="*/ f90 1 1473"/>
                  <a:gd name="f158" fmla="*/ f91 1 2463"/>
                  <a:gd name="f159" fmla="*/ f92 1 1473"/>
                  <a:gd name="f160" fmla="*/ f93 1 2463"/>
                  <a:gd name="f161" fmla="*/ f94 1 1473"/>
                  <a:gd name="f162" fmla="*/ f95 1 2463"/>
                  <a:gd name="f163" fmla="*/ f96 1 1473"/>
                  <a:gd name="f164" fmla="*/ f97 1 2463"/>
                  <a:gd name="f165" fmla="*/ f98 1 1473"/>
                  <a:gd name="f166" fmla="*/ f99 1 2463"/>
                  <a:gd name="f167" fmla="*/ f100 1 1473"/>
                  <a:gd name="f168" fmla="*/ f101 1 2463"/>
                  <a:gd name="f169" fmla="*/ f102 1 1473"/>
                  <a:gd name="f170" fmla="*/ f103 1 2463"/>
                  <a:gd name="f171" fmla="*/ f104 1 1473"/>
                  <a:gd name="f172" fmla="*/ f105 1 2463"/>
                  <a:gd name="f173" fmla="*/ f106 1 1473"/>
                  <a:gd name="f174" fmla="*/ f107 1 2463"/>
                  <a:gd name="f175" fmla="*/ f108 1 1473"/>
                  <a:gd name="f176" fmla="*/ f109 1 2463"/>
                  <a:gd name="f177" fmla="*/ f110 1 1473"/>
                  <a:gd name="f178" fmla="*/ f111 1 2463"/>
                  <a:gd name="f179" fmla="*/ f112 1 1473"/>
                  <a:gd name="f180" fmla="*/ f113 1 2463"/>
                  <a:gd name="f181" fmla="*/ f114 1 1473"/>
                  <a:gd name="f182" fmla="*/ f115 1 2463"/>
                  <a:gd name="f183" fmla="*/ f116 1 1473"/>
                  <a:gd name="f184" fmla="*/ f117 1 2463"/>
                  <a:gd name="f185" fmla="*/ f118 1 1473"/>
                  <a:gd name="f186" fmla="*/ f119 1 2463"/>
                  <a:gd name="f187" fmla="*/ f120 1 1473"/>
                  <a:gd name="f188" fmla="*/ f121 1 2463"/>
                  <a:gd name="f189" fmla="*/ f122 1 1473"/>
                  <a:gd name="f190" fmla="*/ f123 1 2463"/>
                  <a:gd name="f191" fmla="*/ f124 1 1473"/>
                  <a:gd name="f192" fmla="*/ f125 1 2463"/>
                  <a:gd name="f193" fmla="*/ f126 1 1473"/>
                  <a:gd name="f194" fmla="*/ f127 1 2463"/>
                  <a:gd name="f195" fmla="*/ f128 1 1473"/>
                  <a:gd name="f196" fmla="*/ f129 1 2463"/>
                  <a:gd name="f197" fmla="*/ f130 1 1473"/>
                  <a:gd name="f198" fmla="*/ f131 1 2463"/>
                  <a:gd name="f199" fmla="*/ f132 1 1473"/>
                  <a:gd name="f200" fmla="*/ f133 1 2463"/>
                  <a:gd name="f201" fmla="*/ f134 1 1473"/>
                  <a:gd name="f202" fmla="*/ f135 1 2463"/>
                  <a:gd name="f203" fmla="*/ f136 1 1473"/>
                  <a:gd name="f204" fmla="*/ f137 1 2463"/>
                  <a:gd name="f205" fmla="*/ f138 1 1473"/>
                  <a:gd name="f206" fmla="*/ f139 1 2463"/>
                  <a:gd name="f207" fmla="*/ f140 1 1473"/>
                  <a:gd name="f208" fmla="*/ f141 1 2463"/>
                  <a:gd name="f209" fmla="*/ f142 1 1473"/>
                  <a:gd name="f210" fmla="*/ f143 1 2463"/>
                  <a:gd name="f211" fmla="*/ f144 1 1473"/>
                  <a:gd name="f212" fmla="*/ f145 1 2463"/>
                  <a:gd name="f213" fmla="*/ f146 1 1473"/>
                  <a:gd name="f214" fmla="*/ f147 1 2463"/>
                  <a:gd name="f215" fmla="*/ 0 1 f80"/>
                  <a:gd name="f216" fmla="*/ f74 1 f80"/>
                  <a:gd name="f217" fmla="*/ 0 1 f81"/>
                  <a:gd name="f218" fmla="*/ f75 1 f81"/>
                  <a:gd name="f219" fmla="*/ f149 1 f80"/>
                  <a:gd name="f220" fmla="*/ f150 1 f81"/>
                  <a:gd name="f221" fmla="*/ f151 1 f81"/>
                  <a:gd name="f222" fmla="*/ f152 1 f80"/>
                  <a:gd name="f223" fmla="*/ f153 1 f81"/>
                  <a:gd name="f224" fmla="*/ f154 1 f80"/>
                  <a:gd name="f225" fmla="*/ f155 1 f81"/>
                  <a:gd name="f226" fmla="*/ f156 1 f80"/>
                  <a:gd name="f227" fmla="*/ f157 1 f81"/>
                  <a:gd name="f228" fmla="*/ f158 1 f80"/>
                  <a:gd name="f229" fmla="*/ f159 1 f81"/>
                  <a:gd name="f230" fmla="*/ f160 1 f80"/>
                  <a:gd name="f231" fmla="*/ f161 1 f81"/>
                  <a:gd name="f232" fmla="*/ f162 1 f80"/>
                  <a:gd name="f233" fmla="*/ f163 1 f81"/>
                  <a:gd name="f234" fmla="*/ f164 1 f80"/>
                  <a:gd name="f235" fmla="*/ f165 1 f81"/>
                  <a:gd name="f236" fmla="*/ f166 1 f80"/>
                  <a:gd name="f237" fmla="*/ f167 1 f81"/>
                  <a:gd name="f238" fmla="*/ f168 1 f80"/>
                  <a:gd name="f239" fmla="*/ f169 1 f81"/>
                  <a:gd name="f240" fmla="*/ f170 1 f80"/>
                  <a:gd name="f241" fmla="*/ f171 1 f81"/>
                  <a:gd name="f242" fmla="*/ f172 1 f80"/>
                  <a:gd name="f243" fmla="*/ f173 1 f81"/>
                  <a:gd name="f244" fmla="*/ f174 1 f80"/>
                  <a:gd name="f245" fmla="*/ f175 1 f81"/>
                  <a:gd name="f246" fmla="*/ f176 1 f80"/>
                  <a:gd name="f247" fmla="*/ f177 1 f81"/>
                  <a:gd name="f248" fmla="*/ f178 1 f80"/>
                  <a:gd name="f249" fmla="*/ f179 1 f81"/>
                  <a:gd name="f250" fmla="*/ f180 1 f80"/>
                  <a:gd name="f251" fmla="*/ f181 1 f81"/>
                  <a:gd name="f252" fmla="*/ f182 1 f80"/>
                  <a:gd name="f253" fmla="*/ f183 1 f81"/>
                  <a:gd name="f254" fmla="*/ f184 1 f80"/>
                  <a:gd name="f255" fmla="*/ f185 1 f81"/>
                  <a:gd name="f256" fmla="*/ f186 1 f80"/>
                  <a:gd name="f257" fmla="*/ f187 1 f81"/>
                  <a:gd name="f258" fmla="*/ f188 1 f80"/>
                  <a:gd name="f259" fmla="*/ f189 1 f81"/>
                  <a:gd name="f260" fmla="*/ f190 1 f80"/>
                  <a:gd name="f261" fmla="*/ f191 1 f81"/>
                  <a:gd name="f262" fmla="*/ f192 1 f80"/>
                  <a:gd name="f263" fmla="*/ f193 1 f81"/>
                  <a:gd name="f264" fmla="*/ f194 1 f80"/>
                  <a:gd name="f265" fmla="*/ f195 1 f81"/>
                  <a:gd name="f266" fmla="*/ f196 1 f80"/>
                  <a:gd name="f267" fmla="*/ f197 1 f81"/>
                  <a:gd name="f268" fmla="*/ f198 1 f80"/>
                  <a:gd name="f269" fmla="*/ f199 1 f81"/>
                  <a:gd name="f270" fmla="*/ f200 1 f80"/>
                  <a:gd name="f271" fmla="*/ f201 1 f81"/>
                  <a:gd name="f272" fmla="*/ f202 1 f80"/>
                  <a:gd name="f273" fmla="*/ f203 1 f81"/>
                  <a:gd name="f274" fmla="*/ f204 1 f80"/>
                  <a:gd name="f275" fmla="*/ f205 1 f81"/>
                  <a:gd name="f276" fmla="*/ f206 1 f80"/>
                  <a:gd name="f277" fmla="*/ f207 1 f81"/>
                  <a:gd name="f278" fmla="*/ f208 1 f80"/>
                  <a:gd name="f279" fmla="*/ f209 1 f81"/>
                  <a:gd name="f280" fmla="*/ f210 1 f80"/>
                  <a:gd name="f281" fmla="*/ f211 1 f81"/>
                  <a:gd name="f282" fmla="*/ f212 1 f80"/>
                  <a:gd name="f283" fmla="*/ f213 1 f81"/>
                  <a:gd name="f284" fmla="*/ f214 1 f80"/>
                  <a:gd name="f285" fmla="*/ f215 f71 1"/>
                  <a:gd name="f286" fmla="*/ f216 f71 1"/>
                  <a:gd name="f287" fmla="*/ f218 f72 1"/>
                  <a:gd name="f288" fmla="*/ f217 f72 1"/>
                  <a:gd name="f289" fmla="*/ f219 f71 1"/>
                  <a:gd name="f290" fmla="*/ f220 f72 1"/>
                  <a:gd name="f291" fmla="*/ f221 f72 1"/>
                  <a:gd name="f292" fmla="*/ f222 f71 1"/>
                  <a:gd name="f293" fmla="*/ f223 f72 1"/>
                  <a:gd name="f294" fmla="*/ f224 f71 1"/>
                  <a:gd name="f295" fmla="*/ f225 f72 1"/>
                  <a:gd name="f296" fmla="*/ f226 f71 1"/>
                  <a:gd name="f297" fmla="*/ f227 f72 1"/>
                  <a:gd name="f298" fmla="*/ f228 f71 1"/>
                  <a:gd name="f299" fmla="*/ f229 f72 1"/>
                  <a:gd name="f300" fmla="*/ f230 f71 1"/>
                  <a:gd name="f301" fmla="*/ f231 f72 1"/>
                  <a:gd name="f302" fmla="*/ f232 f71 1"/>
                  <a:gd name="f303" fmla="*/ f233 f72 1"/>
                  <a:gd name="f304" fmla="*/ f234 f71 1"/>
                  <a:gd name="f305" fmla="*/ f235 f72 1"/>
                  <a:gd name="f306" fmla="*/ f236 f71 1"/>
                  <a:gd name="f307" fmla="*/ f237 f72 1"/>
                  <a:gd name="f308" fmla="*/ f238 f71 1"/>
                  <a:gd name="f309" fmla="*/ f239 f72 1"/>
                  <a:gd name="f310" fmla="*/ f240 f71 1"/>
                  <a:gd name="f311" fmla="*/ f241 f72 1"/>
                  <a:gd name="f312" fmla="*/ f242 f71 1"/>
                  <a:gd name="f313" fmla="*/ f243 f72 1"/>
                  <a:gd name="f314" fmla="*/ f244 f71 1"/>
                  <a:gd name="f315" fmla="*/ f245 f72 1"/>
                  <a:gd name="f316" fmla="*/ f246 f71 1"/>
                  <a:gd name="f317" fmla="*/ f247 f72 1"/>
                  <a:gd name="f318" fmla="*/ f248 f71 1"/>
                  <a:gd name="f319" fmla="*/ f249 f72 1"/>
                  <a:gd name="f320" fmla="*/ f250 f71 1"/>
                  <a:gd name="f321" fmla="*/ f251 f72 1"/>
                  <a:gd name="f322" fmla="*/ f252 f71 1"/>
                  <a:gd name="f323" fmla="*/ f253 f72 1"/>
                  <a:gd name="f324" fmla="*/ f254 f71 1"/>
                  <a:gd name="f325" fmla="*/ f255 f72 1"/>
                  <a:gd name="f326" fmla="*/ f256 f71 1"/>
                  <a:gd name="f327" fmla="*/ f257 f72 1"/>
                  <a:gd name="f328" fmla="*/ f258 f71 1"/>
                  <a:gd name="f329" fmla="*/ f259 f72 1"/>
                  <a:gd name="f330" fmla="*/ f260 f71 1"/>
                  <a:gd name="f331" fmla="*/ f261 f72 1"/>
                  <a:gd name="f332" fmla="*/ f262 f71 1"/>
                  <a:gd name="f333" fmla="*/ f263 f72 1"/>
                  <a:gd name="f334" fmla="*/ f264 f71 1"/>
                  <a:gd name="f335" fmla="*/ f265 f72 1"/>
                  <a:gd name="f336" fmla="*/ f266 f71 1"/>
                  <a:gd name="f337" fmla="*/ f267 f72 1"/>
                  <a:gd name="f338" fmla="*/ f268 f71 1"/>
                  <a:gd name="f339" fmla="*/ f269 f72 1"/>
                  <a:gd name="f340" fmla="*/ f270 f71 1"/>
                  <a:gd name="f341" fmla="*/ f271 f72 1"/>
                  <a:gd name="f342" fmla="*/ f272 f71 1"/>
                  <a:gd name="f343" fmla="*/ f273 f72 1"/>
                  <a:gd name="f344" fmla="*/ f274 f71 1"/>
                  <a:gd name="f345" fmla="*/ f275 f72 1"/>
                  <a:gd name="f346" fmla="*/ f276 f71 1"/>
                  <a:gd name="f347" fmla="*/ f277 f72 1"/>
                  <a:gd name="f348" fmla="*/ f278 f71 1"/>
                  <a:gd name="f349" fmla="*/ f279 f72 1"/>
                  <a:gd name="f350" fmla="*/ f280 f71 1"/>
                  <a:gd name="f351" fmla="*/ f281 f72 1"/>
                  <a:gd name="f352" fmla="*/ f282 f71 1"/>
                  <a:gd name="f353" fmla="*/ f283 f72 1"/>
                  <a:gd name="f354" fmla="*/ f284 f71 1"/>
                </a:gdLst>
                <a:ahLst/>
                <a:cxnLst>
                  <a:cxn ang="3cd4">
                    <a:pos x="hc" y="t"/>
                  </a:cxn>
                  <a:cxn ang="0">
                    <a:pos x="r" y="vc"/>
                  </a:cxn>
                  <a:cxn ang="cd4">
                    <a:pos x="hc" y="b"/>
                  </a:cxn>
                  <a:cxn ang="cd2">
                    <a:pos x="l" y="vc"/>
                  </a:cxn>
                  <a:cxn ang="f148">
                    <a:pos x="f289" y="f290"/>
                  </a:cxn>
                  <a:cxn ang="f148">
                    <a:pos x="f289" y="f291"/>
                  </a:cxn>
                  <a:cxn ang="f148">
                    <a:pos x="f289" y="f291"/>
                  </a:cxn>
                  <a:cxn ang="f148">
                    <a:pos x="f292" y="f293"/>
                  </a:cxn>
                  <a:cxn ang="f148">
                    <a:pos x="f294" y="f295"/>
                  </a:cxn>
                  <a:cxn ang="f148">
                    <a:pos x="f296" y="f297"/>
                  </a:cxn>
                  <a:cxn ang="f148">
                    <a:pos x="f298" y="f299"/>
                  </a:cxn>
                  <a:cxn ang="f148">
                    <a:pos x="f300" y="f301"/>
                  </a:cxn>
                  <a:cxn ang="f148">
                    <a:pos x="f302" y="f303"/>
                  </a:cxn>
                  <a:cxn ang="f148">
                    <a:pos x="f304" y="f305"/>
                  </a:cxn>
                  <a:cxn ang="f148">
                    <a:pos x="f306" y="f307"/>
                  </a:cxn>
                  <a:cxn ang="f148">
                    <a:pos x="f308" y="f309"/>
                  </a:cxn>
                  <a:cxn ang="f148">
                    <a:pos x="f310" y="f311"/>
                  </a:cxn>
                  <a:cxn ang="f148">
                    <a:pos x="f312" y="f313"/>
                  </a:cxn>
                  <a:cxn ang="f148">
                    <a:pos x="f314" y="f315"/>
                  </a:cxn>
                  <a:cxn ang="f148">
                    <a:pos x="f316" y="f317"/>
                  </a:cxn>
                  <a:cxn ang="f148">
                    <a:pos x="f318" y="f319"/>
                  </a:cxn>
                  <a:cxn ang="f148">
                    <a:pos x="f320" y="f321"/>
                  </a:cxn>
                  <a:cxn ang="f148">
                    <a:pos x="f322" y="f323"/>
                  </a:cxn>
                  <a:cxn ang="f148">
                    <a:pos x="f324" y="f325"/>
                  </a:cxn>
                  <a:cxn ang="f148">
                    <a:pos x="f326" y="f327"/>
                  </a:cxn>
                  <a:cxn ang="f148">
                    <a:pos x="f328" y="f329"/>
                  </a:cxn>
                  <a:cxn ang="f148">
                    <a:pos x="f330" y="f331"/>
                  </a:cxn>
                  <a:cxn ang="f148">
                    <a:pos x="f332" y="f333"/>
                  </a:cxn>
                  <a:cxn ang="f148">
                    <a:pos x="f334" y="f335"/>
                  </a:cxn>
                  <a:cxn ang="f148">
                    <a:pos x="f336" y="f337"/>
                  </a:cxn>
                  <a:cxn ang="f148">
                    <a:pos x="f338" y="f339"/>
                  </a:cxn>
                  <a:cxn ang="f148">
                    <a:pos x="f340" y="f341"/>
                  </a:cxn>
                  <a:cxn ang="f148">
                    <a:pos x="f342" y="f343"/>
                  </a:cxn>
                  <a:cxn ang="f148">
                    <a:pos x="f344" y="f345"/>
                  </a:cxn>
                  <a:cxn ang="f148">
                    <a:pos x="f346" y="f347"/>
                  </a:cxn>
                  <a:cxn ang="f148">
                    <a:pos x="f348" y="f349"/>
                  </a:cxn>
                  <a:cxn ang="f148">
                    <a:pos x="f350" y="f351"/>
                  </a:cxn>
                  <a:cxn ang="f148">
                    <a:pos x="f352" y="f353"/>
                  </a:cxn>
                  <a:cxn ang="f148">
                    <a:pos x="f354" y="f290"/>
                  </a:cxn>
                  <a:cxn ang="f148">
                    <a:pos x="f289" y="f290"/>
                  </a:cxn>
                </a:cxnLst>
                <a:rect l="f285" t="f288" r="f286" b="f287"/>
                <a:pathLst>
                  <a:path w="2463" h="1473">
                    <a:moveTo>
                      <a:pt x="f6" y="f7"/>
                    </a:moveTo>
                    <a:lnTo>
                      <a:pt x="f6" y="f5"/>
                    </a:lnTo>
                    <a:lnTo>
                      <a:pt x="f6" y="f5"/>
                    </a:lnTo>
                    <a:lnTo>
                      <a:pt x="f8" y="f9"/>
                    </a:lnTo>
                    <a:lnTo>
                      <a:pt x="f10" y="f11"/>
                    </a:lnTo>
                    <a:lnTo>
                      <a:pt x="f12" y="f13"/>
                    </a:lnTo>
                    <a:lnTo>
                      <a:pt x="f14" y="f15"/>
                    </a:lnTo>
                    <a:lnTo>
                      <a:pt x="f16" y="f17"/>
                    </a:lnTo>
                    <a:lnTo>
                      <a:pt x="f18" y="f19"/>
                    </a:lnTo>
                    <a:lnTo>
                      <a:pt x="f20" y="f21"/>
                    </a:lnTo>
                    <a:lnTo>
                      <a:pt x="f22" y="f23"/>
                    </a:lnTo>
                    <a:lnTo>
                      <a:pt x="f24" y="f25"/>
                    </a:lnTo>
                    <a:lnTo>
                      <a:pt x="f26" y="f27"/>
                    </a:lnTo>
                    <a:lnTo>
                      <a:pt x="f28" y="f29"/>
                    </a:lnTo>
                    <a:lnTo>
                      <a:pt x="f30" y="f31"/>
                    </a:lnTo>
                    <a:lnTo>
                      <a:pt x="f32" y="f33"/>
                    </a:lnTo>
                    <a:lnTo>
                      <a:pt x="f34" y="f35"/>
                    </a:lnTo>
                    <a:lnTo>
                      <a:pt x="f36" y="f37"/>
                    </a:lnTo>
                    <a:lnTo>
                      <a:pt x="f38" y="f39"/>
                    </a:lnTo>
                    <a:lnTo>
                      <a:pt x="f40" y="f41"/>
                    </a:lnTo>
                    <a:lnTo>
                      <a:pt x="f42" y="f43"/>
                    </a:lnTo>
                    <a:lnTo>
                      <a:pt x="f44" y="f45"/>
                    </a:lnTo>
                    <a:lnTo>
                      <a:pt x="f46" y="f47"/>
                    </a:lnTo>
                    <a:lnTo>
                      <a:pt x="f48" y="f49"/>
                    </a:lnTo>
                    <a:lnTo>
                      <a:pt x="f50" y="f51"/>
                    </a:lnTo>
                    <a:lnTo>
                      <a:pt x="f52" y="f53"/>
                    </a:lnTo>
                    <a:lnTo>
                      <a:pt x="f54" y="f55"/>
                    </a:lnTo>
                    <a:lnTo>
                      <a:pt x="f56" y="f57"/>
                    </a:lnTo>
                    <a:lnTo>
                      <a:pt x="f58" y="f59"/>
                    </a:lnTo>
                    <a:lnTo>
                      <a:pt x="f60" y="f61"/>
                    </a:lnTo>
                    <a:lnTo>
                      <a:pt x="f62" y="f63"/>
                    </a:lnTo>
                    <a:lnTo>
                      <a:pt x="f64" y="f65"/>
                    </a:lnTo>
                    <a:lnTo>
                      <a:pt x="f66" y="f67"/>
                    </a:lnTo>
                    <a:lnTo>
                      <a:pt x="f68" y="f69"/>
                    </a:lnTo>
                    <a:lnTo>
                      <a:pt x="f5" y="f7"/>
                    </a:lnTo>
                    <a:lnTo>
                      <a:pt x="f6" y="f7"/>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i-FI" sz="1800" b="0" i="0" u="none" strike="noStrike" kern="1200" cap="none" spc="0" baseline="0">
                  <a:solidFill>
                    <a:srgbClr val="000000"/>
                  </a:solidFill>
                  <a:uFillTx/>
                  <a:latin typeface="Arial"/>
                </a:endParaRPr>
              </a:p>
            </p:txBody>
          </p:sp>
        </p:grpSp>
        <p:pic>
          <p:nvPicPr>
            <p:cNvPr id="10" name="Kuva 9">
              <a:extLst>
                <a:ext uri="{FF2B5EF4-FFF2-40B4-BE49-F238E27FC236}">
                  <a16:creationId xmlns:a16="http://schemas.microsoft.com/office/drawing/2014/main" id="{FB18ABF2-75DA-3585-A773-2A77960CD4A8}"/>
                </a:ext>
              </a:extLst>
            </p:cNvPr>
            <p:cNvPicPr>
              <a:picLocks noChangeAspect="1"/>
            </p:cNvPicPr>
            <p:nvPr/>
          </p:nvPicPr>
          <p:blipFill>
            <a:blip r:embed="rId2"/>
            <a:stretch>
              <a:fillRect/>
            </a:stretch>
          </p:blipFill>
          <p:spPr>
            <a:xfrm>
              <a:off x="140678" y="11844510"/>
              <a:ext cx="3716410" cy="1266371"/>
            </a:xfrm>
            <a:prstGeom prst="rect">
              <a:avLst/>
            </a:prstGeom>
            <a:ln>
              <a:noFill/>
            </a:ln>
          </p:spPr>
        </p:pic>
        <p:pic>
          <p:nvPicPr>
            <p:cNvPr id="12" name="Kuva 11">
              <a:extLst>
                <a:ext uri="{FF2B5EF4-FFF2-40B4-BE49-F238E27FC236}">
                  <a16:creationId xmlns:a16="http://schemas.microsoft.com/office/drawing/2014/main" id="{6583E852-9EA6-6085-AB63-B6E0ED3B246B}"/>
                </a:ext>
              </a:extLst>
            </p:cNvPr>
            <p:cNvPicPr>
              <a:picLocks noChangeAspect="1"/>
            </p:cNvPicPr>
            <p:nvPr/>
          </p:nvPicPr>
          <p:blipFill>
            <a:blip r:embed="rId3"/>
            <a:stretch>
              <a:fillRect/>
            </a:stretch>
          </p:blipFill>
          <p:spPr>
            <a:xfrm>
              <a:off x="4582109" y="11862095"/>
              <a:ext cx="921964" cy="626577"/>
            </a:xfrm>
            <a:prstGeom prst="rect">
              <a:avLst/>
            </a:prstGeom>
            <a:ln>
              <a:noFill/>
            </a:ln>
          </p:spPr>
        </p:pic>
        <p:pic>
          <p:nvPicPr>
            <p:cNvPr id="14" name="Kuva 13">
              <a:extLst>
                <a:ext uri="{FF2B5EF4-FFF2-40B4-BE49-F238E27FC236}">
                  <a16:creationId xmlns:a16="http://schemas.microsoft.com/office/drawing/2014/main" id="{A6CBC244-CA6F-5A91-5926-0FFEC37824C4}"/>
                </a:ext>
              </a:extLst>
            </p:cNvPr>
            <p:cNvPicPr>
              <a:picLocks noChangeAspect="1"/>
            </p:cNvPicPr>
            <p:nvPr/>
          </p:nvPicPr>
          <p:blipFill>
            <a:blip r:embed="rId4"/>
            <a:stretch>
              <a:fillRect/>
            </a:stretch>
          </p:blipFill>
          <p:spPr>
            <a:xfrm>
              <a:off x="4050814" y="12615609"/>
              <a:ext cx="2562583" cy="438211"/>
            </a:xfrm>
            <a:prstGeom prst="rect">
              <a:avLst/>
            </a:prstGeom>
            <a:ln>
              <a:noFill/>
            </a:ln>
          </p:spPr>
        </p:pic>
        <p:pic>
          <p:nvPicPr>
            <p:cNvPr id="16" name="Kuva 15">
              <a:extLst>
                <a:ext uri="{FF2B5EF4-FFF2-40B4-BE49-F238E27FC236}">
                  <a16:creationId xmlns:a16="http://schemas.microsoft.com/office/drawing/2014/main" id="{32999431-A5B1-88ED-CA7A-067280BCB4B4}"/>
                </a:ext>
              </a:extLst>
            </p:cNvPr>
            <p:cNvPicPr>
              <a:picLocks noChangeAspect="1"/>
            </p:cNvPicPr>
            <p:nvPr/>
          </p:nvPicPr>
          <p:blipFill>
            <a:blip r:embed="rId5"/>
            <a:stretch>
              <a:fillRect/>
            </a:stretch>
          </p:blipFill>
          <p:spPr>
            <a:xfrm>
              <a:off x="140678" y="11179088"/>
              <a:ext cx="1828800" cy="505522"/>
            </a:xfrm>
            <a:prstGeom prst="rect">
              <a:avLst/>
            </a:prstGeom>
            <a:ln>
              <a:noFill/>
            </a:ln>
          </p:spPr>
        </p:pic>
      </p:grpSp>
      <p:sp>
        <p:nvSpPr>
          <p:cNvPr id="4" name="Tekstiruutu 3">
            <a:extLst>
              <a:ext uri="{FF2B5EF4-FFF2-40B4-BE49-F238E27FC236}">
                <a16:creationId xmlns:a16="http://schemas.microsoft.com/office/drawing/2014/main" id="{CAA3D17A-3898-0B46-3814-41781C4BEA6D}"/>
              </a:ext>
            </a:extLst>
          </p:cNvPr>
          <p:cNvSpPr txBox="1"/>
          <p:nvPr/>
        </p:nvSpPr>
        <p:spPr>
          <a:xfrm>
            <a:off x="238710" y="1723292"/>
            <a:ext cx="5521570" cy="1015663"/>
          </a:xfrm>
          <a:prstGeom prst="rect">
            <a:avLst/>
          </a:prstGeom>
          <a:noFill/>
          <a:ln>
            <a:noFill/>
          </a:ln>
        </p:spPr>
        <p:txBody>
          <a:bodyPr wrap="square" rtlCol="0">
            <a:spAutoFit/>
          </a:bodyPr>
          <a:lstStyle/>
          <a:p>
            <a:pPr algn="ctr"/>
            <a:r>
              <a:rPr lang="fi-FI" sz="6000" b="1" dirty="0">
                <a:ln>
                  <a:solidFill>
                    <a:srgbClr val="003883"/>
                  </a:solidFill>
                </a:ln>
                <a:solidFill>
                  <a:srgbClr val="FFFFFF"/>
                </a:solidFill>
                <a:latin typeface="Aptos Black" panose="020F0502020204030204" pitchFamily="34" charset="0"/>
              </a:rPr>
              <a:t>Otsikko</a:t>
            </a:r>
          </a:p>
        </p:txBody>
      </p:sp>
      <p:sp>
        <p:nvSpPr>
          <p:cNvPr id="15" name="Freeform 5">
            <a:extLst>
              <a:ext uri="{FF2B5EF4-FFF2-40B4-BE49-F238E27FC236}">
                <a16:creationId xmlns:a16="http://schemas.microsoft.com/office/drawing/2014/main" id="{AE1AF001-C4B0-0C2A-D472-B3EF3DCB6615}"/>
              </a:ext>
            </a:extLst>
          </p:cNvPr>
          <p:cNvSpPr/>
          <p:nvPr/>
        </p:nvSpPr>
        <p:spPr>
          <a:xfrm>
            <a:off x="5638800" y="-127589"/>
            <a:ext cx="10632176" cy="13367339"/>
          </a:xfrm>
          <a:custGeom>
            <a:avLst/>
            <a:gdLst>
              <a:gd name="f0" fmla="val 10800000"/>
              <a:gd name="f1" fmla="val 5400000"/>
              <a:gd name="f2" fmla="val 180"/>
              <a:gd name="f3" fmla="val w"/>
              <a:gd name="f4" fmla="val h"/>
              <a:gd name="f5" fmla="val 0"/>
              <a:gd name="f6" fmla="val 6480"/>
              <a:gd name="f7" fmla="val 8147"/>
              <a:gd name="f8" fmla="val 3209"/>
              <a:gd name="f9" fmla="val 7"/>
              <a:gd name="f10" fmla="val 193"/>
              <a:gd name="f11" fmla="val 15"/>
              <a:gd name="f12" fmla="val 384"/>
              <a:gd name="f13" fmla="val 24"/>
              <a:gd name="f14" fmla="val 572"/>
              <a:gd name="f15" fmla="val 33"/>
              <a:gd name="f16" fmla="val 759"/>
              <a:gd name="f17" fmla="val 44"/>
              <a:gd name="f18" fmla="val 942"/>
              <a:gd name="f19" fmla="val 57"/>
              <a:gd name="f20" fmla="val 1124"/>
              <a:gd name="f21" fmla="val 69"/>
              <a:gd name="f22" fmla="val 1303"/>
              <a:gd name="f23" fmla="val 83"/>
              <a:gd name="f24" fmla="val 1480"/>
              <a:gd name="f25" fmla="val 98"/>
              <a:gd name="f26" fmla="val 1654"/>
              <a:gd name="f27" fmla="val 114"/>
              <a:gd name="f28" fmla="val 1828"/>
              <a:gd name="f29" fmla="val 130"/>
              <a:gd name="f30" fmla="val 1997"/>
              <a:gd name="f31" fmla="val 148"/>
              <a:gd name="f32" fmla="val 2165"/>
              <a:gd name="f33" fmla="val 168"/>
              <a:gd name="f34" fmla="val 2332"/>
              <a:gd name="f35" fmla="val 187"/>
              <a:gd name="f36" fmla="val 2495"/>
              <a:gd name="f37" fmla="val 208"/>
              <a:gd name="f38" fmla="val 2656"/>
              <a:gd name="f39" fmla="val 230"/>
              <a:gd name="f40" fmla="val 2816"/>
              <a:gd name="f41" fmla="val 252"/>
              <a:gd name="f42" fmla="val 2973"/>
              <a:gd name="f43" fmla="val 277"/>
              <a:gd name="f44" fmla="val 3128"/>
              <a:gd name="f45" fmla="val 301"/>
              <a:gd name="f46" fmla="val 3281"/>
              <a:gd name="f47" fmla="val 327"/>
              <a:gd name="f48" fmla="val 3432"/>
              <a:gd name="f49" fmla="val 354"/>
              <a:gd name="f50" fmla="val 3581"/>
              <a:gd name="f51" fmla="val 380"/>
              <a:gd name="f52" fmla="val 3728"/>
              <a:gd name="f53" fmla="val 409"/>
              <a:gd name="f54" fmla="val 3872"/>
              <a:gd name="f55" fmla="val 438"/>
              <a:gd name="f56" fmla="val 4015"/>
              <a:gd name="f57" fmla="val 467"/>
              <a:gd name="f58" fmla="val 4155"/>
              <a:gd name="f59" fmla="val 499"/>
              <a:gd name="f60" fmla="val 4293"/>
              <a:gd name="f61" fmla="val 531"/>
              <a:gd name="f62" fmla="val 4430"/>
              <a:gd name="f63" fmla="val 563"/>
              <a:gd name="f64" fmla="val 4563"/>
              <a:gd name="f65" fmla="val 596"/>
              <a:gd name="f66" fmla="val 4697"/>
              <a:gd name="f67" fmla="val 631"/>
              <a:gd name="f68" fmla="val 4827"/>
              <a:gd name="f69" fmla="val 666"/>
              <a:gd name="f70" fmla="val 4955"/>
              <a:gd name="f71" fmla="val 702"/>
              <a:gd name="f72" fmla="val 5081"/>
              <a:gd name="f73" fmla="val 739"/>
              <a:gd name="f74" fmla="val 5206"/>
              <a:gd name="f75" fmla="val 777"/>
              <a:gd name="f76" fmla="val 5328"/>
              <a:gd name="f77" fmla="val 815"/>
              <a:gd name="f78" fmla="val 5449"/>
              <a:gd name="f79" fmla="val 854"/>
              <a:gd name="f80" fmla="val 5567"/>
              <a:gd name="f81" fmla="val 894"/>
              <a:gd name="f82" fmla="val 5683"/>
              <a:gd name="f83" fmla="val 935"/>
              <a:gd name="f84" fmla="val 5799"/>
              <a:gd name="f85" fmla="val 976"/>
              <a:gd name="f86" fmla="val 5911"/>
              <a:gd name="f87" fmla="val 1019"/>
              <a:gd name="f88" fmla="val 6022"/>
              <a:gd name="f89" fmla="val 1062"/>
              <a:gd name="f90" fmla="val 6130"/>
              <a:gd name="f91" fmla="val 1107"/>
              <a:gd name="f92" fmla="val 6239"/>
              <a:gd name="f93" fmla="val 1151"/>
              <a:gd name="f94" fmla="val 6343"/>
              <a:gd name="f95" fmla="val 1197"/>
              <a:gd name="f96" fmla="val 6447"/>
              <a:gd name="f97" fmla="val 1242"/>
              <a:gd name="f98" fmla="val 6548"/>
              <a:gd name="f99" fmla="val 1290"/>
              <a:gd name="f100" fmla="val 6648"/>
              <a:gd name="f101" fmla="val 1337"/>
              <a:gd name="f102" fmla="val 6747"/>
              <a:gd name="f103" fmla="val 1385"/>
              <a:gd name="f104" fmla="val 6842"/>
              <a:gd name="f105" fmla="val 1435"/>
              <a:gd name="f106" fmla="val 6937"/>
              <a:gd name="f107" fmla="val 1484"/>
              <a:gd name="f108" fmla="val 7030"/>
              <a:gd name="f109" fmla="val 1535"/>
              <a:gd name="f110" fmla="val 7120"/>
              <a:gd name="f111" fmla="val 1586"/>
              <a:gd name="f112" fmla="val 7209"/>
              <a:gd name="f113" fmla="val 1638"/>
              <a:gd name="f114" fmla="val 7296"/>
              <a:gd name="f115" fmla="val 1690"/>
              <a:gd name="f116" fmla="val 7382"/>
              <a:gd name="f117" fmla="val 1743"/>
              <a:gd name="f118" fmla="val 7467"/>
              <a:gd name="f119" fmla="val 1797"/>
              <a:gd name="f120" fmla="val 7549"/>
              <a:gd name="f121" fmla="val 1851"/>
              <a:gd name="f122" fmla="val 7629"/>
              <a:gd name="f123" fmla="val 1907"/>
              <a:gd name="f124" fmla="val 7708"/>
              <a:gd name="f125" fmla="val 1962"/>
              <a:gd name="f126" fmla="val 7785"/>
              <a:gd name="f127" fmla="val 2019"/>
              <a:gd name="f128" fmla="val 7861"/>
              <a:gd name="f129" fmla="val 2076"/>
              <a:gd name="f130" fmla="val 7935"/>
              <a:gd name="f131" fmla="val 2133"/>
              <a:gd name="f132" fmla="val 8007"/>
              <a:gd name="f133" fmla="val 2191"/>
              <a:gd name="f134" fmla="val 8078"/>
              <a:gd name="f135" fmla="val 2249"/>
              <a:gd name="f136" fmla="val 8146"/>
              <a:gd name="f137" fmla="val 6422"/>
              <a:gd name="f138" fmla="val 8116"/>
              <a:gd name="f139" fmla="val 6364"/>
              <a:gd name="f140" fmla="val 8085"/>
              <a:gd name="f141" fmla="val 6307"/>
              <a:gd name="f142" fmla="val 8053"/>
              <a:gd name="f143" fmla="val 6250"/>
              <a:gd name="f144" fmla="val 8021"/>
              <a:gd name="f145" fmla="val 6193"/>
              <a:gd name="f146" fmla="val 7986"/>
              <a:gd name="f147" fmla="val 6137"/>
              <a:gd name="f148" fmla="val 7951"/>
              <a:gd name="f149" fmla="val 6083"/>
              <a:gd name="f150" fmla="val 7915"/>
              <a:gd name="f151" fmla="val 6029"/>
              <a:gd name="f152" fmla="val 7878"/>
              <a:gd name="f153" fmla="val 5977"/>
              <a:gd name="f154" fmla="val 7840"/>
              <a:gd name="f155" fmla="val 5924"/>
              <a:gd name="f156" fmla="val 7801"/>
              <a:gd name="f157" fmla="val 5871"/>
              <a:gd name="f158" fmla="val 7763"/>
              <a:gd name="f159" fmla="val 5820"/>
              <a:gd name="f160" fmla="val 7722"/>
              <a:gd name="f161" fmla="val 5770"/>
              <a:gd name="f162" fmla="val 7681"/>
              <a:gd name="f163" fmla="val 5719"/>
              <a:gd name="f164" fmla="val 7638"/>
              <a:gd name="f165" fmla="val 5670"/>
              <a:gd name="f166" fmla="val 7595"/>
              <a:gd name="f167" fmla="val 5622"/>
              <a:gd name="f168" fmla="val 7550"/>
              <a:gd name="f169" fmla="val 5573"/>
              <a:gd name="f170" fmla="val 7506"/>
              <a:gd name="f171" fmla="val 5526"/>
              <a:gd name="f172" fmla="val 7460"/>
              <a:gd name="f173" fmla="val 5479"/>
              <a:gd name="f174" fmla="val 7414"/>
              <a:gd name="f175" fmla="val 5432"/>
              <a:gd name="f176" fmla="val 7366"/>
              <a:gd name="f177" fmla="val 5386"/>
              <a:gd name="f178" fmla="val 7318"/>
              <a:gd name="f179" fmla="val 5342"/>
              <a:gd name="f180" fmla="val 7268"/>
              <a:gd name="f181" fmla="val 5297"/>
              <a:gd name="f182" fmla="val 7220"/>
              <a:gd name="f183" fmla="val 5253"/>
              <a:gd name="f184" fmla="val 7169"/>
              <a:gd name="f185" fmla="val 5210"/>
              <a:gd name="f186" fmla="val 7117"/>
              <a:gd name="f187" fmla="val 5167"/>
              <a:gd name="f188" fmla="val 7066"/>
              <a:gd name="f189" fmla="val 5125"/>
              <a:gd name="f190" fmla="val 7013"/>
              <a:gd name="f191" fmla="val 5084"/>
              <a:gd name="f192" fmla="val 6959"/>
              <a:gd name="f193" fmla="val 5042"/>
              <a:gd name="f194" fmla="val 6905"/>
              <a:gd name="f195" fmla="val 5002"/>
              <a:gd name="f196" fmla="val 6851"/>
              <a:gd name="f197" fmla="val 4962"/>
              <a:gd name="f198" fmla="val 6795"/>
              <a:gd name="f199" fmla="val 4923"/>
              <a:gd name="f200" fmla="val 6738"/>
              <a:gd name="f201" fmla="val 4846"/>
              <a:gd name="f202" fmla="val 6624"/>
              <a:gd name="f203" fmla="val 4772"/>
              <a:gd name="f204" fmla="val 6508"/>
              <a:gd name="f205" fmla="val 4699"/>
              <a:gd name="f206" fmla="val 6389"/>
              <a:gd name="f207" fmla="val 4629"/>
              <a:gd name="f208" fmla="val 6266"/>
              <a:gd name="f209" fmla="val 4561"/>
              <a:gd name="f210" fmla="val 6143"/>
              <a:gd name="f211" fmla="val 4496"/>
              <a:gd name="f212" fmla="val 6017"/>
              <a:gd name="f213" fmla="val 4432"/>
              <a:gd name="f214" fmla="val 5889"/>
              <a:gd name="f215" fmla="val 4369"/>
              <a:gd name="f216" fmla="val 5758"/>
              <a:gd name="f217" fmla="val 4310"/>
              <a:gd name="f218" fmla="val 5627"/>
              <a:gd name="f219" fmla="val 4252"/>
              <a:gd name="f220" fmla="val 5492"/>
              <a:gd name="f221" fmla="val 4196"/>
              <a:gd name="f222" fmla="val 5357"/>
              <a:gd name="f223" fmla="val 4142"/>
              <a:gd name="f224" fmla="val 5220"/>
              <a:gd name="f225" fmla="val 4091"/>
              <a:gd name="f226" fmla="val 4041"/>
              <a:gd name="f227" fmla="val 4941"/>
              <a:gd name="f228" fmla="val 3992"/>
              <a:gd name="f229" fmla="val 4799"/>
              <a:gd name="f230" fmla="val 3945"/>
              <a:gd name="f231" fmla="val 4658"/>
              <a:gd name="f232" fmla="val 3901"/>
              <a:gd name="f233" fmla="val 4513"/>
              <a:gd name="f234" fmla="val 3858"/>
              <a:gd name="f235" fmla="val 3816"/>
              <a:gd name="f236" fmla="val 4223"/>
              <a:gd name="f237" fmla="val 3776"/>
              <a:gd name="f238" fmla="val 4076"/>
              <a:gd name="f239" fmla="val 3739"/>
              <a:gd name="f240" fmla="val 3929"/>
              <a:gd name="f241" fmla="val 3701"/>
              <a:gd name="f242" fmla="val 3781"/>
              <a:gd name="f243" fmla="val 3666"/>
              <a:gd name="f244" fmla="val 3632"/>
              <a:gd name="f245" fmla="val 3633"/>
              <a:gd name="f246" fmla="val 3482"/>
              <a:gd name="f247" fmla="val 3601"/>
              <a:gd name="f248" fmla="val 3334"/>
              <a:gd name="f249" fmla="val 3571"/>
              <a:gd name="f250" fmla="val 3184"/>
              <a:gd name="f251" fmla="val 3542"/>
              <a:gd name="f252" fmla="val 3034"/>
              <a:gd name="f253" fmla="val 3514"/>
              <a:gd name="f254" fmla="val 2883"/>
              <a:gd name="f255" fmla="val 3488"/>
              <a:gd name="f256" fmla="val 2733"/>
              <a:gd name="f257" fmla="val 3463"/>
              <a:gd name="f258" fmla="val 2583"/>
              <a:gd name="f259" fmla="val 3439"/>
              <a:gd name="f260" fmla="val 2433"/>
              <a:gd name="f261" fmla="val 3417"/>
              <a:gd name="f262" fmla="val 2283"/>
              <a:gd name="f263" fmla="val 3396"/>
              <a:gd name="f264" fmla="val 2135"/>
              <a:gd name="f265" fmla="val 3377"/>
              <a:gd name="f266" fmla="val 1985"/>
              <a:gd name="f267" fmla="val 3357"/>
              <a:gd name="f268" fmla="val 1836"/>
              <a:gd name="f269" fmla="val 3341"/>
              <a:gd name="f270" fmla="val 1689"/>
              <a:gd name="f271" fmla="val 3324"/>
              <a:gd name="f272" fmla="val 1542"/>
              <a:gd name="f273" fmla="val 3309"/>
              <a:gd name="f274" fmla="val 1396"/>
              <a:gd name="f275" fmla="val 3295"/>
              <a:gd name="f276" fmla="val 1251"/>
              <a:gd name="f277" fmla="val 1106"/>
              <a:gd name="f278" fmla="val 3270"/>
              <a:gd name="f279" fmla="val 963"/>
              <a:gd name="f280" fmla="val 3257"/>
              <a:gd name="f281" fmla="val 822"/>
              <a:gd name="f282" fmla="val 3238"/>
              <a:gd name="f283" fmla="val 541"/>
              <a:gd name="f284" fmla="val 3223"/>
              <a:gd name="f285" fmla="val 268"/>
              <a:gd name="f286" fmla="+- 0 0 -90"/>
              <a:gd name="f287" fmla="*/ f3 1 6480"/>
              <a:gd name="f288" fmla="*/ f4 1 8147"/>
              <a:gd name="f289" fmla="val f5"/>
              <a:gd name="f290" fmla="val f6"/>
              <a:gd name="f291" fmla="val f7"/>
              <a:gd name="f292" fmla="*/ f286 f0 1"/>
              <a:gd name="f293" fmla="+- f291 0 f289"/>
              <a:gd name="f294" fmla="+- f290 0 f289"/>
              <a:gd name="f295" fmla="*/ f292 1 f2"/>
              <a:gd name="f296" fmla="*/ f294 1 6480"/>
              <a:gd name="f297" fmla="*/ f293 1 8147"/>
              <a:gd name="f298" fmla="*/ 0 f294 1"/>
              <a:gd name="f299" fmla="*/ 0 f293 1"/>
              <a:gd name="f300" fmla="*/ 24 f294 1"/>
              <a:gd name="f301" fmla="*/ 572 f293 1"/>
              <a:gd name="f302" fmla="*/ 57 f294 1"/>
              <a:gd name="f303" fmla="*/ 1124 f293 1"/>
              <a:gd name="f304" fmla="*/ 98 f294 1"/>
              <a:gd name="f305" fmla="*/ 1654 f293 1"/>
              <a:gd name="f306" fmla="*/ 148 f294 1"/>
              <a:gd name="f307" fmla="*/ 2165 f293 1"/>
              <a:gd name="f308" fmla="*/ 208 f294 1"/>
              <a:gd name="f309" fmla="*/ 2656 f293 1"/>
              <a:gd name="f310" fmla="*/ 277 f294 1"/>
              <a:gd name="f311" fmla="*/ 3128 f293 1"/>
              <a:gd name="f312" fmla="*/ 354 f294 1"/>
              <a:gd name="f313" fmla="*/ 3581 f293 1"/>
              <a:gd name="f314" fmla="*/ 438 f294 1"/>
              <a:gd name="f315" fmla="*/ 4015 f293 1"/>
              <a:gd name="f316" fmla="*/ 531 f294 1"/>
              <a:gd name="f317" fmla="*/ 4430 f293 1"/>
              <a:gd name="f318" fmla="*/ 631 f294 1"/>
              <a:gd name="f319" fmla="*/ 4827 f293 1"/>
              <a:gd name="f320" fmla="*/ 739 f294 1"/>
              <a:gd name="f321" fmla="*/ 5206 f293 1"/>
              <a:gd name="f322" fmla="*/ 854 f294 1"/>
              <a:gd name="f323" fmla="*/ 5567 f293 1"/>
              <a:gd name="f324" fmla="*/ 976 f294 1"/>
              <a:gd name="f325" fmla="*/ 5911 f293 1"/>
              <a:gd name="f326" fmla="*/ 1107 f294 1"/>
              <a:gd name="f327" fmla="*/ 6239 f293 1"/>
              <a:gd name="f328" fmla="*/ 1242 f294 1"/>
              <a:gd name="f329" fmla="*/ 6548 f293 1"/>
              <a:gd name="f330" fmla="*/ 1385 f294 1"/>
              <a:gd name="f331" fmla="*/ 6842 f293 1"/>
              <a:gd name="f332" fmla="*/ 1535 f294 1"/>
              <a:gd name="f333" fmla="*/ 7120 f293 1"/>
              <a:gd name="f334" fmla="*/ 1690 f294 1"/>
              <a:gd name="f335" fmla="*/ 7382 f293 1"/>
              <a:gd name="f336" fmla="*/ 1851 f294 1"/>
              <a:gd name="f337" fmla="*/ 7629 f293 1"/>
              <a:gd name="f338" fmla="*/ 2019 f294 1"/>
              <a:gd name="f339" fmla="*/ 7861 f293 1"/>
              <a:gd name="f340" fmla="*/ 2191 f294 1"/>
              <a:gd name="f341" fmla="*/ 8078 f293 1"/>
              <a:gd name="f342" fmla="*/ 6480 f294 1"/>
              <a:gd name="f343" fmla="*/ 8146 f293 1"/>
              <a:gd name="f344" fmla="*/ 6307 f294 1"/>
              <a:gd name="f345" fmla="*/ 8053 f293 1"/>
              <a:gd name="f346" fmla="*/ 6137 f294 1"/>
              <a:gd name="f347" fmla="*/ 7951 f293 1"/>
              <a:gd name="f348" fmla="*/ 5977 f294 1"/>
              <a:gd name="f349" fmla="*/ 7840 f293 1"/>
              <a:gd name="f350" fmla="*/ 5820 f294 1"/>
              <a:gd name="f351" fmla="*/ 7722 f293 1"/>
              <a:gd name="f352" fmla="*/ 5670 f294 1"/>
              <a:gd name="f353" fmla="*/ 7595 f293 1"/>
              <a:gd name="f354" fmla="*/ 5526 f294 1"/>
              <a:gd name="f355" fmla="*/ 7460 f293 1"/>
              <a:gd name="f356" fmla="*/ 5386 f294 1"/>
              <a:gd name="f357" fmla="*/ 7318 f293 1"/>
              <a:gd name="f358" fmla="*/ 5253 f294 1"/>
              <a:gd name="f359" fmla="*/ 7169 f293 1"/>
              <a:gd name="f360" fmla="*/ 5125 f294 1"/>
              <a:gd name="f361" fmla="*/ 7013 f293 1"/>
              <a:gd name="f362" fmla="*/ 5002 f294 1"/>
              <a:gd name="f363" fmla="*/ 6851 f293 1"/>
              <a:gd name="f364" fmla="*/ 4846 f294 1"/>
              <a:gd name="f365" fmla="*/ 6624 f293 1"/>
              <a:gd name="f366" fmla="*/ 4629 f294 1"/>
              <a:gd name="f367" fmla="*/ 6266 f293 1"/>
              <a:gd name="f368" fmla="*/ 4432 f294 1"/>
              <a:gd name="f369" fmla="*/ 5889 f293 1"/>
              <a:gd name="f370" fmla="*/ 4252 f294 1"/>
              <a:gd name="f371" fmla="*/ 5492 f293 1"/>
              <a:gd name="f372" fmla="*/ 4091 f294 1"/>
              <a:gd name="f373" fmla="*/ 5081 f293 1"/>
              <a:gd name="f374" fmla="*/ 3945 f294 1"/>
              <a:gd name="f375" fmla="*/ 4658 f293 1"/>
              <a:gd name="f376" fmla="*/ 3816 f294 1"/>
              <a:gd name="f377" fmla="*/ 4223 f293 1"/>
              <a:gd name="f378" fmla="*/ 3701 f294 1"/>
              <a:gd name="f379" fmla="*/ 3781 f293 1"/>
              <a:gd name="f380" fmla="*/ 3601 f294 1"/>
              <a:gd name="f381" fmla="*/ 3334 f293 1"/>
              <a:gd name="f382" fmla="*/ 3514 f294 1"/>
              <a:gd name="f383" fmla="*/ 2883 f293 1"/>
              <a:gd name="f384" fmla="*/ 3439 f294 1"/>
              <a:gd name="f385" fmla="*/ 2433 f293 1"/>
              <a:gd name="f386" fmla="*/ 3377 f294 1"/>
              <a:gd name="f387" fmla="*/ 1985 f293 1"/>
              <a:gd name="f388" fmla="*/ 3324 f294 1"/>
              <a:gd name="f389" fmla="*/ 1542 f293 1"/>
              <a:gd name="f390" fmla="*/ 3281 f294 1"/>
              <a:gd name="f391" fmla="*/ 1106 f293 1"/>
              <a:gd name="f392" fmla="*/ 3238 f294 1"/>
              <a:gd name="f393" fmla="*/ 541 f293 1"/>
              <a:gd name="f394" fmla="+- f295 0 f1"/>
              <a:gd name="f395" fmla="*/ f298 1 6480"/>
              <a:gd name="f396" fmla="*/ f299 1 8147"/>
              <a:gd name="f397" fmla="*/ f300 1 6480"/>
              <a:gd name="f398" fmla="*/ f301 1 8147"/>
              <a:gd name="f399" fmla="*/ f302 1 6480"/>
              <a:gd name="f400" fmla="*/ f303 1 8147"/>
              <a:gd name="f401" fmla="*/ f304 1 6480"/>
              <a:gd name="f402" fmla="*/ f305 1 8147"/>
              <a:gd name="f403" fmla="*/ f306 1 6480"/>
              <a:gd name="f404" fmla="*/ f307 1 8147"/>
              <a:gd name="f405" fmla="*/ f308 1 6480"/>
              <a:gd name="f406" fmla="*/ f309 1 8147"/>
              <a:gd name="f407" fmla="*/ f310 1 6480"/>
              <a:gd name="f408" fmla="*/ f311 1 8147"/>
              <a:gd name="f409" fmla="*/ f312 1 6480"/>
              <a:gd name="f410" fmla="*/ f313 1 8147"/>
              <a:gd name="f411" fmla="*/ f314 1 6480"/>
              <a:gd name="f412" fmla="*/ f315 1 8147"/>
              <a:gd name="f413" fmla="*/ f316 1 6480"/>
              <a:gd name="f414" fmla="*/ f317 1 8147"/>
              <a:gd name="f415" fmla="*/ f318 1 6480"/>
              <a:gd name="f416" fmla="*/ f319 1 8147"/>
              <a:gd name="f417" fmla="*/ f320 1 6480"/>
              <a:gd name="f418" fmla="*/ f321 1 8147"/>
              <a:gd name="f419" fmla="*/ f322 1 6480"/>
              <a:gd name="f420" fmla="*/ f323 1 8147"/>
              <a:gd name="f421" fmla="*/ f324 1 6480"/>
              <a:gd name="f422" fmla="*/ f325 1 8147"/>
              <a:gd name="f423" fmla="*/ f326 1 6480"/>
              <a:gd name="f424" fmla="*/ f327 1 8147"/>
              <a:gd name="f425" fmla="*/ f328 1 6480"/>
              <a:gd name="f426" fmla="*/ f329 1 8147"/>
              <a:gd name="f427" fmla="*/ f330 1 6480"/>
              <a:gd name="f428" fmla="*/ f331 1 8147"/>
              <a:gd name="f429" fmla="*/ f332 1 6480"/>
              <a:gd name="f430" fmla="*/ f333 1 8147"/>
              <a:gd name="f431" fmla="*/ f334 1 6480"/>
              <a:gd name="f432" fmla="*/ f335 1 8147"/>
              <a:gd name="f433" fmla="*/ f336 1 6480"/>
              <a:gd name="f434" fmla="*/ f337 1 8147"/>
              <a:gd name="f435" fmla="*/ f338 1 6480"/>
              <a:gd name="f436" fmla="*/ f339 1 8147"/>
              <a:gd name="f437" fmla="*/ f340 1 6480"/>
              <a:gd name="f438" fmla="*/ f341 1 8147"/>
              <a:gd name="f439" fmla="*/ f342 1 6480"/>
              <a:gd name="f440" fmla="*/ f343 1 8147"/>
              <a:gd name="f441" fmla="*/ f344 1 6480"/>
              <a:gd name="f442" fmla="*/ f345 1 8147"/>
              <a:gd name="f443" fmla="*/ f346 1 6480"/>
              <a:gd name="f444" fmla="*/ f347 1 8147"/>
              <a:gd name="f445" fmla="*/ f348 1 6480"/>
              <a:gd name="f446" fmla="*/ f349 1 8147"/>
              <a:gd name="f447" fmla="*/ f350 1 6480"/>
              <a:gd name="f448" fmla="*/ f351 1 8147"/>
              <a:gd name="f449" fmla="*/ f352 1 6480"/>
              <a:gd name="f450" fmla="*/ f353 1 8147"/>
              <a:gd name="f451" fmla="*/ f354 1 6480"/>
              <a:gd name="f452" fmla="*/ f355 1 8147"/>
              <a:gd name="f453" fmla="*/ f356 1 6480"/>
              <a:gd name="f454" fmla="*/ f357 1 8147"/>
              <a:gd name="f455" fmla="*/ f358 1 6480"/>
              <a:gd name="f456" fmla="*/ f359 1 8147"/>
              <a:gd name="f457" fmla="*/ f360 1 6480"/>
              <a:gd name="f458" fmla="*/ f361 1 8147"/>
              <a:gd name="f459" fmla="*/ f362 1 6480"/>
              <a:gd name="f460" fmla="*/ f363 1 8147"/>
              <a:gd name="f461" fmla="*/ f364 1 6480"/>
              <a:gd name="f462" fmla="*/ f365 1 8147"/>
              <a:gd name="f463" fmla="*/ f366 1 6480"/>
              <a:gd name="f464" fmla="*/ f367 1 8147"/>
              <a:gd name="f465" fmla="*/ f368 1 6480"/>
              <a:gd name="f466" fmla="*/ f369 1 8147"/>
              <a:gd name="f467" fmla="*/ f370 1 6480"/>
              <a:gd name="f468" fmla="*/ f371 1 8147"/>
              <a:gd name="f469" fmla="*/ f372 1 6480"/>
              <a:gd name="f470" fmla="*/ f373 1 8147"/>
              <a:gd name="f471" fmla="*/ f374 1 6480"/>
              <a:gd name="f472" fmla="*/ f375 1 8147"/>
              <a:gd name="f473" fmla="*/ f376 1 6480"/>
              <a:gd name="f474" fmla="*/ f377 1 8147"/>
              <a:gd name="f475" fmla="*/ f378 1 6480"/>
              <a:gd name="f476" fmla="*/ f379 1 8147"/>
              <a:gd name="f477" fmla="*/ f380 1 6480"/>
              <a:gd name="f478" fmla="*/ f381 1 8147"/>
              <a:gd name="f479" fmla="*/ f382 1 6480"/>
              <a:gd name="f480" fmla="*/ f383 1 8147"/>
              <a:gd name="f481" fmla="*/ f384 1 6480"/>
              <a:gd name="f482" fmla="*/ f385 1 8147"/>
              <a:gd name="f483" fmla="*/ f386 1 6480"/>
              <a:gd name="f484" fmla="*/ f387 1 8147"/>
              <a:gd name="f485" fmla="*/ f388 1 6480"/>
              <a:gd name="f486" fmla="*/ f389 1 8147"/>
              <a:gd name="f487" fmla="*/ f390 1 6480"/>
              <a:gd name="f488" fmla="*/ f391 1 8147"/>
              <a:gd name="f489" fmla="*/ f392 1 6480"/>
              <a:gd name="f490" fmla="*/ f393 1 8147"/>
              <a:gd name="f491" fmla="*/ 0 1 f296"/>
              <a:gd name="f492" fmla="*/ f290 1 f296"/>
              <a:gd name="f493" fmla="*/ 0 1 f297"/>
              <a:gd name="f494" fmla="*/ f291 1 f297"/>
              <a:gd name="f495" fmla="*/ f395 1 f296"/>
              <a:gd name="f496" fmla="*/ f396 1 f297"/>
              <a:gd name="f497" fmla="*/ f397 1 f296"/>
              <a:gd name="f498" fmla="*/ f398 1 f297"/>
              <a:gd name="f499" fmla="*/ f399 1 f296"/>
              <a:gd name="f500" fmla="*/ f400 1 f297"/>
              <a:gd name="f501" fmla="*/ f401 1 f296"/>
              <a:gd name="f502" fmla="*/ f402 1 f297"/>
              <a:gd name="f503" fmla="*/ f403 1 f296"/>
              <a:gd name="f504" fmla="*/ f404 1 f297"/>
              <a:gd name="f505" fmla="*/ f405 1 f296"/>
              <a:gd name="f506" fmla="*/ f406 1 f297"/>
              <a:gd name="f507" fmla="*/ f407 1 f296"/>
              <a:gd name="f508" fmla="*/ f408 1 f297"/>
              <a:gd name="f509" fmla="*/ f409 1 f296"/>
              <a:gd name="f510" fmla="*/ f410 1 f297"/>
              <a:gd name="f511" fmla="*/ f411 1 f296"/>
              <a:gd name="f512" fmla="*/ f412 1 f297"/>
              <a:gd name="f513" fmla="*/ f413 1 f296"/>
              <a:gd name="f514" fmla="*/ f414 1 f297"/>
              <a:gd name="f515" fmla="*/ f415 1 f296"/>
              <a:gd name="f516" fmla="*/ f416 1 f297"/>
              <a:gd name="f517" fmla="*/ f417 1 f296"/>
              <a:gd name="f518" fmla="*/ f418 1 f297"/>
              <a:gd name="f519" fmla="*/ f419 1 f296"/>
              <a:gd name="f520" fmla="*/ f420 1 f297"/>
              <a:gd name="f521" fmla="*/ f421 1 f296"/>
              <a:gd name="f522" fmla="*/ f422 1 f297"/>
              <a:gd name="f523" fmla="*/ f423 1 f296"/>
              <a:gd name="f524" fmla="*/ f424 1 f297"/>
              <a:gd name="f525" fmla="*/ f425 1 f296"/>
              <a:gd name="f526" fmla="*/ f426 1 f297"/>
              <a:gd name="f527" fmla="*/ f427 1 f296"/>
              <a:gd name="f528" fmla="*/ f428 1 f297"/>
              <a:gd name="f529" fmla="*/ f429 1 f296"/>
              <a:gd name="f530" fmla="*/ f430 1 f297"/>
              <a:gd name="f531" fmla="*/ f431 1 f296"/>
              <a:gd name="f532" fmla="*/ f432 1 f297"/>
              <a:gd name="f533" fmla="*/ f433 1 f296"/>
              <a:gd name="f534" fmla="*/ f434 1 f297"/>
              <a:gd name="f535" fmla="*/ f435 1 f296"/>
              <a:gd name="f536" fmla="*/ f436 1 f297"/>
              <a:gd name="f537" fmla="*/ f437 1 f296"/>
              <a:gd name="f538" fmla="*/ f438 1 f297"/>
              <a:gd name="f539" fmla="*/ f439 1 f296"/>
              <a:gd name="f540" fmla="*/ f440 1 f297"/>
              <a:gd name="f541" fmla="*/ f441 1 f296"/>
              <a:gd name="f542" fmla="*/ f442 1 f297"/>
              <a:gd name="f543" fmla="*/ f443 1 f296"/>
              <a:gd name="f544" fmla="*/ f444 1 f297"/>
              <a:gd name="f545" fmla="*/ f445 1 f296"/>
              <a:gd name="f546" fmla="*/ f446 1 f297"/>
              <a:gd name="f547" fmla="*/ f447 1 f296"/>
              <a:gd name="f548" fmla="*/ f448 1 f297"/>
              <a:gd name="f549" fmla="*/ f449 1 f296"/>
              <a:gd name="f550" fmla="*/ f450 1 f297"/>
              <a:gd name="f551" fmla="*/ f451 1 f296"/>
              <a:gd name="f552" fmla="*/ f452 1 f297"/>
              <a:gd name="f553" fmla="*/ f453 1 f296"/>
              <a:gd name="f554" fmla="*/ f454 1 f297"/>
              <a:gd name="f555" fmla="*/ f455 1 f296"/>
              <a:gd name="f556" fmla="*/ f456 1 f297"/>
              <a:gd name="f557" fmla="*/ f457 1 f296"/>
              <a:gd name="f558" fmla="*/ f458 1 f297"/>
              <a:gd name="f559" fmla="*/ f459 1 f296"/>
              <a:gd name="f560" fmla="*/ f460 1 f297"/>
              <a:gd name="f561" fmla="*/ f461 1 f296"/>
              <a:gd name="f562" fmla="*/ f462 1 f297"/>
              <a:gd name="f563" fmla="*/ f463 1 f296"/>
              <a:gd name="f564" fmla="*/ f464 1 f297"/>
              <a:gd name="f565" fmla="*/ f465 1 f296"/>
              <a:gd name="f566" fmla="*/ f466 1 f297"/>
              <a:gd name="f567" fmla="*/ f467 1 f296"/>
              <a:gd name="f568" fmla="*/ f468 1 f297"/>
              <a:gd name="f569" fmla="*/ f469 1 f296"/>
              <a:gd name="f570" fmla="*/ f470 1 f297"/>
              <a:gd name="f571" fmla="*/ f471 1 f296"/>
              <a:gd name="f572" fmla="*/ f472 1 f297"/>
              <a:gd name="f573" fmla="*/ f473 1 f296"/>
              <a:gd name="f574" fmla="*/ f474 1 f297"/>
              <a:gd name="f575" fmla="*/ f475 1 f296"/>
              <a:gd name="f576" fmla="*/ f476 1 f297"/>
              <a:gd name="f577" fmla="*/ f477 1 f296"/>
              <a:gd name="f578" fmla="*/ f478 1 f297"/>
              <a:gd name="f579" fmla="*/ f479 1 f296"/>
              <a:gd name="f580" fmla="*/ f480 1 f297"/>
              <a:gd name="f581" fmla="*/ f481 1 f296"/>
              <a:gd name="f582" fmla="*/ f482 1 f297"/>
              <a:gd name="f583" fmla="*/ f483 1 f296"/>
              <a:gd name="f584" fmla="*/ f484 1 f297"/>
              <a:gd name="f585" fmla="*/ f485 1 f296"/>
              <a:gd name="f586" fmla="*/ f486 1 f297"/>
              <a:gd name="f587" fmla="*/ f487 1 f296"/>
              <a:gd name="f588" fmla="*/ f488 1 f297"/>
              <a:gd name="f589" fmla="*/ f489 1 f296"/>
              <a:gd name="f590" fmla="*/ f490 1 f297"/>
              <a:gd name="f591" fmla="*/ f491 f287 1"/>
              <a:gd name="f592" fmla="*/ f492 f287 1"/>
              <a:gd name="f593" fmla="*/ f494 f288 1"/>
              <a:gd name="f594" fmla="*/ f493 f288 1"/>
              <a:gd name="f595" fmla="*/ f495 f287 1"/>
              <a:gd name="f596" fmla="*/ f496 f288 1"/>
              <a:gd name="f597" fmla="*/ f497 f287 1"/>
              <a:gd name="f598" fmla="*/ f498 f288 1"/>
              <a:gd name="f599" fmla="*/ f499 f287 1"/>
              <a:gd name="f600" fmla="*/ f500 f288 1"/>
              <a:gd name="f601" fmla="*/ f501 f287 1"/>
              <a:gd name="f602" fmla="*/ f502 f288 1"/>
              <a:gd name="f603" fmla="*/ f503 f287 1"/>
              <a:gd name="f604" fmla="*/ f504 f288 1"/>
              <a:gd name="f605" fmla="*/ f505 f287 1"/>
              <a:gd name="f606" fmla="*/ f506 f288 1"/>
              <a:gd name="f607" fmla="*/ f507 f287 1"/>
              <a:gd name="f608" fmla="*/ f508 f288 1"/>
              <a:gd name="f609" fmla="*/ f509 f287 1"/>
              <a:gd name="f610" fmla="*/ f510 f288 1"/>
              <a:gd name="f611" fmla="*/ f511 f287 1"/>
              <a:gd name="f612" fmla="*/ f512 f288 1"/>
              <a:gd name="f613" fmla="*/ f513 f287 1"/>
              <a:gd name="f614" fmla="*/ f514 f288 1"/>
              <a:gd name="f615" fmla="*/ f515 f287 1"/>
              <a:gd name="f616" fmla="*/ f516 f288 1"/>
              <a:gd name="f617" fmla="*/ f517 f287 1"/>
              <a:gd name="f618" fmla="*/ f518 f288 1"/>
              <a:gd name="f619" fmla="*/ f519 f287 1"/>
              <a:gd name="f620" fmla="*/ f520 f288 1"/>
              <a:gd name="f621" fmla="*/ f521 f287 1"/>
              <a:gd name="f622" fmla="*/ f522 f288 1"/>
              <a:gd name="f623" fmla="*/ f523 f287 1"/>
              <a:gd name="f624" fmla="*/ f524 f288 1"/>
              <a:gd name="f625" fmla="*/ f525 f287 1"/>
              <a:gd name="f626" fmla="*/ f526 f288 1"/>
              <a:gd name="f627" fmla="*/ f527 f287 1"/>
              <a:gd name="f628" fmla="*/ f528 f288 1"/>
              <a:gd name="f629" fmla="*/ f529 f287 1"/>
              <a:gd name="f630" fmla="*/ f530 f288 1"/>
              <a:gd name="f631" fmla="*/ f531 f287 1"/>
              <a:gd name="f632" fmla="*/ f532 f288 1"/>
              <a:gd name="f633" fmla="*/ f533 f287 1"/>
              <a:gd name="f634" fmla="*/ f534 f288 1"/>
              <a:gd name="f635" fmla="*/ f535 f287 1"/>
              <a:gd name="f636" fmla="*/ f536 f288 1"/>
              <a:gd name="f637" fmla="*/ f537 f287 1"/>
              <a:gd name="f638" fmla="*/ f538 f288 1"/>
              <a:gd name="f639" fmla="*/ f539 f287 1"/>
              <a:gd name="f640" fmla="*/ f540 f288 1"/>
              <a:gd name="f641" fmla="*/ f541 f287 1"/>
              <a:gd name="f642" fmla="*/ f542 f288 1"/>
              <a:gd name="f643" fmla="*/ f543 f287 1"/>
              <a:gd name="f644" fmla="*/ f544 f288 1"/>
              <a:gd name="f645" fmla="*/ f545 f287 1"/>
              <a:gd name="f646" fmla="*/ f546 f288 1"/>
              <a:gd name="f647" fmla="*/ f547 f287 1"/>
              <a:gd name="f648" fmla="*/ f548 f288 1"/>
              <a:gd name="f649" fmla="*/ f549 f287 1"/>
              <a:gd name="f650" fmla="*/ f550 f288 1"/>
              <a:gd name="f651" fmla="*/ f551 f287 1"/>
              <a:gd name="f652" fmla="*/ f552 f288 1"/>
              <a:gd name="f653" fmla="*/ f553 f287 1"/>
              <a:gd name="f654" fmla="*/ f554 f288 1"/>
              <a:gd name="f655" fmla="*/ f555 f287 1"/>
              <a:gd name="f656" fmla="*/ f556 f288 1"/>
              <a:gd name="f657" fmla="*/ f557 f287 1"/>
              <a:gd name="f658" fmla="*/ f558 f288 1"/>
              <a:gd name="f659" fmla="*/ f559 f287 1"/>
              <a:gd name="f660" fmla="*/ f560 f288 1"/>
              <a:gd name="f661" fmla="*/ f561 f287 1"/>
              <a:gd name="f662" fmla="*/ f562 f288 1"/>
              <a:gd name="f663" fmla="*/ f563 f287 1"/>
              <a:gd name="f664" fmla="*/ f564 f288 1"/>
              <a:gd name="f665" fmla="*/ f565 f287 1"/>
              <a:gd name="f666" fmla="*/ f566 f288 1"/>
              <a:gd name="f667" fmla="*/ f567 f287 1"/>
              <a:gd name="f668" fmla="*/ f568 f288 1"/>
              <a:gd name="f669" fmla="*/ f569 f287 1"/>
              <a:gd name="f670" fmla="*/ f570 f288 1"/>
              <a:gd name="f671" fmla="*/ f571 f287 1"/>
              <a:gd name="f672" fmla="*/ f572 f288 1"/>
              <a:gd name="f673" fmla="*/ f573 f287 1"/>
              <a:gd name="f674" fmla="*/ f574 f288 1"/>
              <a:gd name="f675" fmla="*/ f575 f287 1"/>
              <a:gd name="f676" fmla="*/ f576 f288 1"/>
              <a:gd name="f677" fmla="*/ f577 f287 1"/>
              <a:gd name="f678" fmla="*/ f578 f288 1"/>
              <a:gd name="f679" fmla="*/ f579 f287 1"/>
              <a:gd name="f680" fmla="*/ f580 f288 1"/>
              <a:gd name="f681" fmla="*/ f581 f287 1"/>
              <a:gd name="f682" fmla="*/ f582 f288 1"/>
              <a:gd name="f683" fmla="*/ f583 f287 1"/>
              <a:gd name="f684" fmla="*/ f584 f288 1"/>
              <a:gd name="f685" fmla="*/ f585 f287 1"/>
              <a:gd name="f686" fmla="*/ f586 f288 1"/>
              <a:gd name="f687" fmla="*/ f587 f287 1"/>
              <a:gd name="f688" fmla="*/ f588 f288 1"/>
              <a:gd name="f689" fmla="*/ f589 f287 1"/>
              <a:gd name="f690" fmla="*/ f590 f288 1"/>
            </a:gdLst>
            <a:ahLst/>
            <a:cxnLst>
              <a:cxn ang="3cd4">
                <a:pos x="hc" y="t"/>
              </a:cxn>
              <a:cxn ang="0">
                <a:pos x="r" y="vc"/>
              </a:cxn>
              <a:cxn ang="cd4">
                <a:pos x="hc" y="b"/>
              </a:cxn>
              <a:cxn ang="cd2">
                <a:pos x="l" y="vc"/>
              </a:cxn>
              <a:cxn ang="f394">
                <a:pos x="f595" y="f596"/>
              </a:cxn>
              <a:cxn ang="f394">
                <a:pos x="f597" y="f598"/>
              </a:cxn>
              <a:cxn ang="f394">
                <a:pos x="f599" y="f600"/>
              </a:cxn>
              <a:cxn ang="f394">
                <a:pos x="f601" y="f602"/>
              </a:cxn>
              <a:cxn ang="f394">
                <a:pos x="f603" y="f604"/>
              </a:cxn>
              <a:cxn ang="f394">
                <a:pos x="f605" y="f606"/>
              </a:cxn>
              <a:cxn ang="f394">
                <a:pos x="f607" y="f608"/>
              </a:cxn>
              <a:cxn ang="f394">
                <a:pos x="f609" y="f610"/>
              </a:cxn>
              <a:cxn ang="f394">
                <a:pos x="f611" y="f612"/>
              </a:cxn>
              <a:cxn ang="f394">
                <a:pos x="f613" y="f614"/>
              </a:cxn>
              <a:cxn ang="f394">
                <a:pos x="f615" y="f616"/>
              </a:cxn>
              <a:cxn ang="f394">
                <a:pos x="f617" y="f618"/>
              </a:cxn>
              <a:cxn ang="f394">
                <a:pos x="f619" y="f620"/>
              </a:cxn>
              <a:cxn ang="f394">
                <a:pos x="f621" y="f622"/>
              </a:cxn>
              <a:cxn ang="f394">
                <a:pos x="f623" y="f624"/>
              </a:cxn>
              <a:cxn ang="f394">
                <a:pos x="f625" y="f626"/>
              </a:cxn>
              <a:cxn ang="f394">
                <a:pos x="f627" y="f628"/>
              </a:cxn>
              <a:cxn ang="f394">
                <a:pos x="f629" y="f630"/>
              </a:cxn>
              <a:cxn ang="f394">
                <a:pos x="f631" y="f632"/>
              </a:cxn>
              <a:cxn ang="f394">
                <a:pos x="f633" y="f634"/>
              </a:cxn>
              <a:cxn ang="f394">
                <a:pos x="f635" y="f636"/>
              </a:cxn>
              <a:cxn ang="f394">
                <a:pos x="f637" y="f638"/>
              </a:cxn>
              <a:cxn ang="f394">
                <a:pos x="f639" y="f640"/>
              </a:cxn>
              <a:cxn ang="f394">
                <a:pos x="f641" y="f642"/>
              </a:cxn>
              <a:cxn ang="f394">
                <a:pos x="f643" y="f644"/>
              </a:cxn>
              <a:cxn ang="f394">
                <a:pos x="f645" y="f646"/>
              </a:cxn>
              <a:cxn ang="f394">
                <a:pos x="f647" y="f648"/>
              </a:cxn>
              <a:cxn ang="f394">
                <a:pos x="f649" y="f650"/>
              </a:cxn>
              <a:cxn ang="f394">
                <a:pos x="f651" y="f652"/>
              </a:cxn>
              <a:cxn ang="f394">
                <a:pos x="f653" y="f654"/>
              </a:cxn>
              <a:cxn ang="f394">
                <a:pos x="f655" y="f656"/>
              </a:cxn>
              <a:cxn ang="f394">
                <a:pos x="f657" y="f658"/>
              </a:cxn>
              <a:cxn ang="f394">
                <a:pos x="f659" y="f660"/>
              </a:cxn>
              <a:cxn ang="f394">
                <a:pos x="f661" y="f662"/>
              </a:cxn>
              <a:cxn ang="f394">
                <a:pos x="f663" y="f664"/>
              </a:cxn>
              <a:cxn ang="f394">
                <a:pos x="f665" y="f666"/>
              </a:cxn>
              <a:cxn ang="f394">
                <a:pos x="f667" y="f668"/>
              </a:cxn>
              <a:cxn ang="f394">
                <a:pos x="f669" y="f670"/>
              </a:cxn>
              <a:cxn ang="f394">
                <a:pos x="f671" y="f672"/>
              </a:cxn>
              <a:cxn ang="f394">
                <a:pos x="f673" y="f674"/>
              </a:cxn>
              <a:cxn ang="f394">
                <a:pos x="f675" y="f676"/>
              </a:cxn>
              <a:cxn ang="f394">
                <a:pos x="f677" y="f678"/>
              </a:cxn>
              <a:cxn ang="f394">
                <a:pos x="f679" y="f680"/>
              </a:cxn>
              <a:cxn ang="f394">
                <a:pos x="f681" y="f682"/>
              </a:cxn>
              <a:cxn ang="f394">
                <a:pos x="f683" y="f684"/>
              </a:cxn>
              <a:cxn ang="f394">
                <a:pos x="f685" y="f686"/>
              </a:cxn>
              <a:cxn ang="f394">
                <a:pos x="f687" y="f688"/>
              </a:cxn>
              <a:cxn ang="f394">
                <a:pos x="f689" y="f690"/>
              </a:cxn>
            </a:cxnLst>
            <a:rect l="f591" t="f594" r="f592" b="f593"/>
            <a:pathLst>
              <a:path w="6480" h="8147">
                <a:moveTo>
                  <a:pt x="f8" y="f5"/>
                </a:moveTo>
                <a:lnTo>
                  <a:pt x="f5" y="f5"/>
                </a:lnTo>
                <a:lnTo>
                  <a:pt x="f5" y="f5"/>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55" y="f56"/>
                </a:lnTo>
                <a:lnTo>
                  <a:pt x="f57" y="f58"/>
                </a:lnTo>
                <a:lnTo>
                  <a:pt x="f59" y="f60"/>
                </a:lnTo>
                <a:lnTo>
                  <a:pt x="f61" y="f62"/>
                </a:lnTo>
                <a:lnTo>
                  <a:pt x="f63" y="f64"/>
                </a:lnTo>
                <a:lnTo>
                  <a:pt x="f65" y="f66"/>
                </a:lnTo>
                <a:lnTo>
                  <a:pt x="f67" y="f68"/>
                </a:lnTo>
                <a:lnTo>
                  <a:pt x="f69" y="f70"/>
                </a:lnTo>
                <a:lnTo>
                  <a:pt x="f71" y="f72"/>
                </a:lnTo>
                <a:lnTo>
                  <a:pt x="f73" y="f74"/>
                </a:lnTo>
                <a:lnTo>
                  <a:pt x="f75" y="f76"/>
                </a:lnTo>
                <a:lnTo>
                  <a:pt x="f77" y="f78"/>
                </a:lnTo>
                <a:lnTo>
                  <a:pt x="f79" y="f80"/>
                </a:lnTo>
                <a:lnTo>
                  <a:pt x="f81" y="f82"/>
                </a:lnTo>
                <a:lnTo>
                  <a:pt x="f83" y="f84"/>
                </a:lnTo>
                <a:lnTo>
                  <a:pt x="f85" y="f86"/>
                </a:lnTo>
                <a:lnTo>
                  <a:pt x="f87" y="f88"/>
                </a:lnTo>
                <a:lnTo>
                  <a:pt x="f89" y="f90"/>
                </a:lnTo>
                <a:lnTo>
                  <a:pt x="f91" y="f92"/>
                </a:lnTo>
                <a:lnTo>
                  <a:pt x="f93" y="f94"/>
                </a:lnTo>
                <a:lnTo>
                  <a:pt x="f95" y="f96"/>
                </a:lnTo>
                <a:lnTo>
                  <a:pt x="f97" y="f98"/>
                </a:lnTo>
                <a:lnTo>
                  <a:pt x="f99" y="f100"/>
                </a:lnTo>
                <a:lnTo>
                  <a:pt x="f101" y="f102"/>
                </a:lnTo>
                <a:lnTo>
                  <a:pt x="f103" y="f104"/>
                </a:lnTo>
                <a:lnTo>
                  <a:pt x="f105" y="f106"/>
                </a:lnTo>
                <a:lnTo>
                  <a:pt x="f107" y="f108"/>
                </a:lnTo>
                <a:lnTo>
                  <a:pt x="f109" y="f110"/>
                </a:lnTo>
                <a:lnTo>
                  <a:pt x="f111" y="f112"/>
                </a:lnTo>
                <a:lnTo>
                  <a:pt x="f113" y="f114"/>
                </a:lnTo>
                <a:lnTo>
                  <a:pt x="f115" y="f116"/>
                </a:lnTo>
                <a:lnTo>
                  <a:pt x="f117" y="f118"/>
                </a:lnTo>
                <a:lnTo>
                  <a:pt x="f119" y="f120"/>
                </a:lnTo>
                <a:lnTo>
                  <a:pt x="f121" y="f122"/>
                </a:lnTo>
                <a:lnTo>
                  <a:pt x="f123" y="f124"/>
                </a:lnTo>
                <a:lnTo>
                  <a:pt x="f125" y="f126"/>
                </a:lnTo>
                <a:lnTo>
                  <a:pt x="f127" y="f128"/>
                </a:lnTo>
                <a:lnTo>
                  <a:pt x="f129" y="f130"/>
                </a:lnTo>
                <a:lnTo>
                  <a:pt x="f131" y="f132"/>
                </a:lnTo>
                <a:lnTo>
                  <a:pt x="f133" y="f134"/>
                </a:lnTo>
                <a:lnTo>
                  <a:pt x="f135" y="f7"/>
                </a:lnTo>
                <a:lnTo>
                  <a:pt x="f6" y="f136"/>
                </a:lnTo>
                <a:lnTo>
                  <a:pt x="f6" y="f136"/>
                </a:lnTo>
                <a:lnTo>
                  <a:pt x="f137" y="f138"/>
                </a:lnTo>
                <a:lnTo>
                  <a:pt x="f139" y="f140"/>
                </a:lnTo>
                <a:lnTo>
                  <a:pt x="f141" y="f142"/>
                </a:lnTo>
                <a:lnTo>
                  <a:pt x="f143" y="f144"/>
                </a:lnTo>
                <a:lnTo>
                  <a:pt x="f145" y="f146"/>
                </a:lnTo>
                <a:lnTo>
                  <a:pt x="f147" y="f148"/>
                </a:lnTo>
                <a:lnTo>
                  <a:pt x="f149" y="f150"/>
                </a:lnTo>
                <a:lnTo>
                  <a:pt x="f151" y="f152"/>
                </a:lnTo>
                <a:lnTo>
                  <a:pt x="f153" y="f154"/>
                </a:lnTo>
                <a:lnTo>
                  <a:pt x="f155" y="f156"/>
                </a:lnTo>
                <a:lnTo>
                  <a:pt x="f157" y="f158"/>
                </a:lnTo>
                <a:lnTo>
                  <a:pt x="f159" y="f160"/>
                </a:lnTo>
                <a:lnTo>
                  <a:pt x="f161" y="f162"/>
                </a:lnTo>
                <a:lnTo>
                  <a:pt x="f163" y="f164"/>
                </a:lnTo>
                <a:lnTo>
                  <a:pt x="f165" y="f166"/>
                </a:lnTo>
                <a:lnTo>
                  <a:pt x="f167" y="f168"/>
                </a:lnTo>
                <a:lnTo>
                  <a:pt x="f169" y="f170"/>
                </a:lnTo>
                <a:lnTo>
                  <a:pt x="f171" y="f172"/>
                </a:lnTo>
                <a:lnTo>
                  <a:pt x="f173" y="f174"/>
                </a:lnTo>
                <a:lnTo>
                  <a:pt x="f175" y="f176"/>
                </a:lnTo>
                <a:lnTo>
                  <a:pt x="f177" y="f178"/>
                </a:lnTo>
                <a:lnTo>
                  <a:pt x="f179" y="f180"/>
                </a:lnTo>
                <a:lnTo>
                  <a:pt x="f181" y="f182"/>
                </a:lnTo>
                <a:lnTo>
                  <a:pt x="f183" y="f184"/>
                </a:lnTo>
                <a:lnTo>
                  <a:pt x="f185" y="f186"/>
                </a:lnTo>
                <a:lnTo>
                  <a:pt x="f187" y="f188"/>
                </a:lnTo>
                <a:lnTo>
                  <a:pt x="f189" y="f190"/>
                </a:lnTo>
                <a:lnTo>
                  <a:pt x="f191" y="f192"/>
                </a:lnTo>
                <a:lnTo>
                  <a:pt x="f193" y="f194"/>
                </a:lnTo>
                <a:lnTo>
                  <a:pt x="f195" y="f196"/>
                </a:lnTo>
                <a:lnTo>
                  <a:pt x="f197" y="f198"/>
                </a:lnTo>
                <a:lnTo>
                  <a:pt x="f199" y="f200"/>
                </a:lnTo>
                <a:lnTo>
                  <a:pt x="f201" y="f202"/>
                </a:lnTo>
                <a:lnTo>
                  <a:pt x="f203" y="f204"/>
                </a:lnTo>
                <a:lnTo>
                  <a:pt x="f205" y="f206"/>
                </a:lnTo>
                <a:lnTo>
                  <a:pt x="f207" y="f208"/>
                </a:lnTo>
                <a:lnTo>
                  <a:pt x="f209" y="f210"/>
                </a:lnTo>
                <a:lnTo>
                  <a:pt x="f211" y="f212"/>
                </a:lnTo>
                <a:lnTo>
                  <a:pt x="f213" y="f214"/>
                </a:lnTo>
                <a:lnTo>
                  <a:pt x="f215" y="f216"/>
                </a:lnTo>
                <a:lnTo>
                  <a:pt x="f217" y="f218"/>
                </a:lnTo>
                <a:lnTo>
                  <a:pt x="f219" y="f220"/>
                </a:lnTo>
                <a:lnTo>
                  <a:pt x="f221" y="f222"/>
                </a:lnTo>
                <a:lnTo>
                  <a:pt x="f223" y="f224"/>
                </a:lnTo>
                <a:lnTo>
                  <a:pt x="f225" y="f72"/>
                </a:lnTo>
                <a:lnTo>
                  <a:pt x="f226" y="f227"/>
                </a:lnTo>
                <a:lnTo>
                  <a:pt x="f228" y="f229"/>
                </a:lnTo>
                <a:lnTo>
                  <a:pt x="f230" y="f231"/>
                </a:lnTo>
                <a:lnTo>
                  <a:pt x="f232" y="f233"/>
                </a:lnTo>
                <a:lnTo>
                  <a:pt x="f234" y="f215"/>
                </a:lnTo>
                <a:lnTo>
                  <a:pt x="f235" y="f236"/>
                </a:lnTo>
                <a:lnTo>
                  <a:pt x="f237" y="f238"/>
                </a:lnTo>
                <a:lnTo>
                  <a:pt x="f239" y="f240"/>
                </a:lnTo>
                <a:lnTo>
                  <a:pt x="f241" y="f242"/>
                </a:lnTo>
                <a:lnTo>
                  <a:pt x="f243" y="f244"/>
                </a:lnTo>
                <a:lnTo>
                  <a:pt x="f245" y="f246"/>
                </a:lnTo>
                <a:lnTo>
                  <a:pt x="f247" y="f248"/>
                </a:lnTo>
                <a:lnTo>
                  <a:pt x="f249" y="f250"/>
                </a:lnTo>
                <a:lnTo>
                  <a:pt x="f251" y="f252"/>
                </a:lnTo>
                <a:lnTo>
                  <a:pt x="f253" y="f254"/>
                </a:lnTo>
                <a:lnTo>
                  <a:pt x="f255" y="f256"/>
                </a:lnTo>
                <a:lnTo>
                  <a:pt x="f257" y="f258"/>
                </a:lnTo>
                <a:lnTo>
                  <a:pt x="f259" y="f260"/>
                </a:lnTo>
                <a:lnTo>
                  <a:pt x="f261" y="f262"/>
                </a:lnTo>
                <a:lnTo>
                  <a:pt x="f263" y="f264"/>
                </a:lnTo>
                <a:lnTo>
                  <a:pt x="f265" y="f266"/>
                </a:lnTo>
                <a:lnTo>
                  <a:pt x="f267" y="f268"/>
                </a:lnTo>
                <a:lnTo>
                  <a:pt x="f269" y="f270"/>
                </a:lnTo>
                <a:lnTo>
                  <a:pt x="f271" y="f272"/>
                </a:lnTo>
                <a:lnTo>
                  <a:pt x="f273" y="f274"/>
                </a:lnTo>
                <a:lnTo>
                  <a:pt x="f275" y="f276"/>
                </a:lnTo>
                <a:lnTo>
                  <a:pt x="f46" y="f277"/>
                </a:lnTo>
                <a:lnTo>
                  <a:pt x="f278" y="f279"/>
                </a:lnTo>
                <a:lnTo>
                  <a:pt x="f280" y="f281"/>
                </a:lnTo>
                <a:lnTo>
                  <a:pt x="f282" y="f283"/>
                </a:lnTo>
                <a:lnTo>
                  <a:pt x="f284" y="f285"/>
                </a:lnTo>
                <a:lnTo>
                  <a:pt x="f8" y="f5"/>
                </a:lnTo>
                <a:close/>
              </a:path>
            </a:pathLst>
          </a:custGeom>
          <a:solidFill>
            <a:srgbClr val="419643">
              <a:alpha val="40000"/>
            </a:srgbClr>
          </a:solidFill>
          <a:ln cap="flat">
            <a:noFill/>
            <a:prstDash val="solid"/>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i-FI" sz="1800" b="0" i="0" u="none" strike="noStrike" kern="1200" cap="none" spc="0" baseline="0">
              <a:solidFill>
                <a:srgbClr val="000000"/>
              </a:solidFill>
              <a:uFillTx/>
              <a:latin typeface="Arial"/>
            </a:endParaRPr>
          </a:p>
        </p:txBody>
      </p:sp>
      <p:sp>
        <p:nvSpPr>
          <p:cNvPr id="11" name="Tekstiruutu 10">
            <a:extLst>
              <a:ext uri="{FF2B5EF4-FFF2-40B4-BE49-F238E27FC236}">
                <a16:creationId xmlns:a16="http://schemas.microsoft.com/office/drawing/2014/main" id="{E5E4119E-44B3-16FD-E406-4DE955783178}"/>
              </a:ext>
            </a:extLst>
          </p:cNvPr>
          <p:cNvSpPr txBox="1"/>
          <p:nvPr/>
        </p:nvSpPr>
        <p:spPr>
          <a:xfrm>
            <a:off x="5998990" y="711783"/>
            <a:ext cx="4049299" cy="461665"/>
          </a:xfrm>
          <a:prstGeom prst="rect">
            <a:avLst/>
          </a:prstGeom>
          <a:noFill/>
        </p:spPr>
        <p:txBody>
          <a:bodyPr wrap="square" lIns="91440" tIns="45720" rIns="91440" bIns="45720" anchor="t">
            <a:spAutoFit/>
          </a:bodyPr>
          <a:lstStyle/>
          <a:p>
            <a:r>
              <a:rPr lang="fi-FI" sz="2400" b="1" i="0" dirty="0">
                <a:solidFill>
                  <a:srgbClr val="FFFFFF"/>
                </a:solidFill>
                <a:effectLst/>
                <a:latin typeface="Grandview"/>
              </a:rPr>
              <a:t>Tekstiä</a:t>
            </a:r>
            <a:endParaRPr lang="fi-FI" sz="2400" dirty="0">
              <a:latin typeface="Grandview"/>
            </a:endParaRPr>
          </a:p>
        </p:txBody>
      </p:sp>
      <p:sp>
        <p:nvSpPr>
          <p:cNvPr id="13" name="Tekstiruutu 12">
            <a:extLst>
              <a:ext uri="{FF2B5EF4-FFF2-40B4-BE49-F238E27FC236}">
                <a16:creationId xmlns:a16="http://schemas.microsoft.com/office/drawing/2014/main" id="{58AA1412-8456-9D64-8A34-06244B0C8802}"/>
              </a:ext>
            </a:extLst>
          </p:cNvPr>
          <p:cNvSpPr txBox="1"/>
          <p:nvPr/>
        </p:nvSpPr>
        <p:spPr>
          <a:xfrm>
            <a:off x="5998990" y="3899100"/>
            <a:ext cx="4049299" cy="461665"/>
          </a:xfrm>
          <a:prstGeom prst="rect">
            <a:avLst/>
          </a:prstGeom>
          <a:noFill/>
        </p:spPr>
        <p:txBody>
          <a:bodyPr wrap="square">
            <a:spAutoFit/>
          </a:bodyPr>
          <a:lstStyle/>
          <a:p>
            <a:r>
              <a:rPr lang="fi-FI" sz="2400" b="0" i="0" dirty="0">
                <a:solidFill>
                  <a:srgbClr val="FFFFFF"/>
                </a:solidFill>
                <a:effectLst/>
                <a:latin typeface="Grandview" panose="020B0502040204020203" pitchFamily="34" charset="0"/>
              </a:rPr>
              <a:t>Tekstiä</a:t>
            </a:r>
            <a:endParaRPr lang="fi-FI" sz="2400" dirty="0">
              <a:latin typeface="Grandview" panose="020B0502040204020203" pitchFamily="34" charset="0"/>
            </a:endParaRPr>
          </a:p>
        </p:txBody>
      </p:sp>
      <p:sp>
        <p:nvSpPr>
          <p:cNvPr id="17" name="Tekstiruutu 16">
            <a:extLst>
              <a:ext uri="{FF2B5EF4-FFF2-40B4-BE49-F238E27FC236}">
                <a16:creationId xmlns:a16="http://schemas.microsoft.com/office/drawing/2014/main" id="{610FC822-E1C7-C770-5FD8-640CE50232BA}"/>
              </a:ext>
            </a:extLst>
          </p:cNvPr>
          <p:cNvSpPr txBox="1"/>
          <p:nvPr/>
        </p:nvSpPr>
        <p:spPr>
          <a:xfrm>
            <a:off x="506117" y="7653689"/>
            <a:ext cx="8031527" cy="439031"/>
          </a:xfrm>
          <a:prstGeom prst="rect">
            <a:avLst/>
          </a:prstGeom>
          <a:noFill/>
        </p:spPr>
        <p:txBody>
          <a:bodyPr wrap="square" lIns="91440" tIns="45720" rIns="91440" bIns="45720" anchor="t">
            <a:spAutoFit/>
          </a:bodyPr>
          <a:lstStyle/>
          <a:p>
            <a:pPr>
              <a:lnSpc>
                <a:spcPts val="3000"/>
              </a:lnSpc>
            </a:pPr>
            <a:r>
              <a:rPr lang="fi-FI" sz="2200" b="0" i="0" dirty="0">
                <a:solidFill>
                  <a:srgbClr val="FFFFFF"/>
                </a:solidFill>
                <a:effectLst/>
                <a:latin typeface="Grandview"/>
              </a:rPr>
              <a:t>Tekstiä</a:t>
            </a:r>
            <a:endParaRPr lang="fi-FI" sz="2200" dirty="0">
              <a:latin typeface="Grandview"/>
            </a:endParaRPr>
          </a:p>
        </p:txBody>
      </p:sp>
      <p:sp>
        <p:nvSpPr>
          <p:cNvPr id="18" name="Tekstiruutu 17">
            <a:extLst>
              <a:ext uri="{FF2B5EF4-FFF2-40B4-BE49-F238E27FC236}">
                <a16:creationId xmlns:a16="http://schemas.microsoft.com/office/drawing/2014/main" id="{33882205-4D18-7232-B511-3CB52230ABC4}"/>
              </a:ext>
            </a:extLst>
          </p:cNvPr>
          <p:cNvSpPr txBox="1"/>
          <p:nvPr/>
        </p:nvSpPr>
        <p:spPr>
          <a:xfrm>
            <a:off x="506117" y="6813848"/>
            <a:ext cx="3622431" cy="523220"/>
          </a:xfrm>
          <a:prstGeom prst="rect">
            <a:avLst/>
          </a:prstGeom>
          <a:noFill/>
        </p:spPr>
        <p:txBody>
          <a:bodyPr wrap="square" rtlCol="0">
            <a:spAutoFit/>
          </a:bodyPr>
          <a:lstStyle/>
          <a:p>
            <a:r>
              <a:rPr lang="fi-FI" sz="2800" b="1" dirty="0">
                <a:solidFill>
                  <a:schemeClr val="bg1"/>
                </a:solidFill>
              </a:rPr>
              <a:t>Otsikko</a:t>
            </a:r>
          </a:p>
        </p:txBody>
      </p:sp>
      <p:sp>
        <p:nvSpPr>
          <p:cNvPr id="19" name="Ellipsi 18">
            <a:extLst>
              <a:ext uri="{FF2B5EF4-FFF2-40B4-BE49-F238E27FC236}">
                <a16:creationId xmlns:a16="http://schemas.microsoft.com/office/drawing/2014/main" id="{84103972-0071-DB71-E630-A90C4DC06AB0}"/>
              </a:ext>
            </a:extLst>
          </p:cNvPr>
          <p:cNvSpPr/>
          <p:nvPr/>
        </p:nvSpPr>
        <p:spPr>
          <a:xfrm>
            <a:off x="7233227" y="10000919"/>
            <a:ext cx="2409092" cy="2356338"/>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0" name="Freeform 13">
            <a:extLst>
              <a:ext uri="{FF2B5EF4-FFF2-40B4-BE49-F238E27FC236}">
                <a16:creationId xmlns:a16="http://schemas.microsoft.com/office/drawing/2014/main" id="{544A1AB8-A77B-B189-5B0F-F236FF6F4D5B}"/>
              </a:ext>
            </a:extLst>
          </p:cNvPr>
          <p:cNvSpPr/>
          <p:nvPr/>
        </p:nvSpPr>
        <p:spPr>
          <a:xfrm>
            <a:off x="7629305" y="10371967"/>
            <a:ext cx="1581766" cy="1490128"/>
          </a:xfrm>
          <a:custGeom>
            <a:avLst/>
            <a:gdLst/>
            <a:ahLst/>
            <a:cxnLst/>
            <a:rect l="l" t="t" r="r" b="b"/>
            <a:pathLst>
              <a:path w="2668841" h="2474118">
                <a:moveTo>
                  <a:pt x="0" y="0"/>
                </a:moveTo>
                <a:lnTo>
                  <a:pt x="2668841" y="0"/>
                </a:lnTo>
                <a:lnTo>
                  <a:pt x="2668841" y="2474119"/>
                </a:lnTo>
                <a:lnTo>
                  <a:pt x="0" y="2474119"/>
                </a:lnTo>
                <a:lnTo>
                  <a:pt x="0" y="0"/>
                </a:lnTo>
                <a:close/>
              </a:path>
            </a:pathLst>
          </a:custGeom>
          <a:blipFill>
            <a:blip r:embed="rId6"/>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fi-FI" sz="800"/>
          </a:p>
        </p:txBody>
      </p:sp>
      <p:sp>
        <p:nvSpPr>
          <p:cNvPr id="21" name="Tekstiruutu 20">
            <a:extLst>
              <a:ext uri="{FF2B5EF4-FFF2-40B4-BE49-F238E27FC236}">
                <a16:creationId xmlns:a16="http://schemas.microsoft.com/office/drawing/2014/main" id="{7C5D0C1C-738F-EFC1-8246-FE42C8AE4471}"/>
              </a:ext>
            </a:extLst>
          </p:cNvPr>
          <p:cNvSpPr txBox="1"/>
          <p:nvPr/>
        </p:nvSpPr>
        <p:spPr>
          <a:xfrm>
            <a:off x="834375" y="842602"/>
            <a:ext cx="4049299" cy="338554"/>
          </a:xfrm>
          <a:prstGeom prst="rect">
            <a:avLst/>
          </a:prstGeom>
          <a:noFill/>
        </p:spPr>
        <p:txBody>
          <a:bodyPr wrap="square">
            <a:spAutoFit/>
          </a:bodyPr>
          <a:lstStyle/>
          <a:p>
            <a:r>
              <a:rPr lang="fi-FI" sz="1600" dirty="0">
                <a:latin typeface="Grandview" panose="020B0502040204020203" pitchFamily="34" charset="0"/>
              </a:rPr>
              <a:t>Lisää taustaksi vieraslajiaiheinen kuva</a:t>
            </a:r>
          </a:p>
        </p:txBody>
      </p:sp>
    </p:spTree>
    <p:extLst>
      <p:ext uri="{BB962C8B-B14F-4D97-AF65-F5344CB8AC3E}">
        <p14:creationId xmlns:p14="http://schemas.microsoft.com/office/powerpoint/2010/main" val="731960980"/>
      </p:ext>
    </p:extLst>
  </p:cSld>
  <p:clrMapOvr>
    <a:masterClrMapping/>
  </p:clrMapOvr>
</p:sld>
</file>

<file path=ppt/theme/theme1.xml><?xml version="1.0" encoding="utf-8"?>
<a:theme xmlns:a="http://schemas.openxmlformats.org/drawingml/2006/main" name="Office te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ha41659fa04643d0ac27d4c98155f03c xmlns="a90a8554-5475-4609-9feb-2f024996965b">
      <Terms xmlns="http://schemas.microsoft.com/office/infopath/2007/PartnerControls"/>
    </ha41659fa04643d0ac27d4c98155f03c>
    <Dokumentin_x0020_tila xmlns="a90a8554-5475-4609-9feb-2f024996965b" xsi:nil="true"/>
    <Diaarinumero xmlns="a90a8554-5475-4609-9feb-2f024996965b" xsi:nil="true"/>
    <Dokumenttityyppi xmlns="a90a8554-5475-4609-9feb-2f024996965b" xsi:nil="true"/>
    <TaxCatchAll xmlns="a90a8554-5475-4609-9feb-2f024996965b" xsi:nil="true"/>
    <KEHALaatija xmlns="a90a8554-5475-4609-9feb-2f024996965b" xsi:nil="true"/>
    <h5218b789dcc4879ac7e2471126f729c xmlns="a90a8554-5475-4609-9feb-2f024996965b">
      <Terms xmlns="http://schemas.microsoft.com/office/infopath/2007/PartnerControls"/>
    </h5218b789dcc4879ac7e2471126f729c>
    <ic4bbedd957942e9b7ae9016b7d801af xmlns="a90a8554-5475-4609-9feb-2f024996965b">
      <Terms xmlns="http://schemas.microsoft.com/office/infopath/2007/PartnerControls"/>
    </ic4bbedd957942e9b7ae9016b7d801af>
    <Päiväys xmlns="a90a8554-5475-4609-9feb-2f024996965b" xsi:nil="true"/>
    <Projekti xmlns="a90a8554-5475-4609-9feb-2f024996965b" xsi:nil="true"/>
    <cdf3ae8bf76741b5a3048f7f7f6eee61 xmlns="a90a8554-5475-4609-9feb-2f024996965b">
      <Terms xmlns="http://schemas.microsoft.com/office/infopath/2007/PartnerControls"/>
    </cdf3ae8bf76741b5a3048f7f7f6eee61>
    <Lisatieto xmlns="a90a8554-5475-4609-9feb-2f024996965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AIMI Työtiladokumentti" ma:contentTypeID="0x01010040485BB5EA91409BADF540D1B0254D3304007087B5878565DF448651B24FEF9D0A6A" ma:contentTypeVersion="25988" ma:contentTypeDescription="Taimin työtiloissa käytettävä sisältötyyppi. Pohjautuu TAIMI Yleisdokumentti-sisältötyyppiin, josta on siivottu mm. joitakin viestinnällisen intran metatietoja pois ja järjestetty metatiedot eri järjestykseen." ma:contentTypeScope="" ma:versionID="8e81cc6e7e81b394fc2ffcb7892ff0db">
  <xsd:schema xmlns:xsd="http://www.w3.org/2001/XMLSchema" xmlns:xs="http://www.w3.org/2001/XMLSchema" xmlns:p="http://schemas.microsoft.com/office/2006/metadata/properties" xmlns:ns2="a90a8554-5475-4609-9feb-2f024996965b" targetNamespace="http://schemas.microsoft.com/office/2006/metadata/properties" ma:root="true" ma:fieldsID="86fbf0337ba36739e41d4fe15891e5dd" ns2:_="">
    <xsd:import namespace="a90a8554-5475-4609-9feb-2f024996965b"/>
    <xsd:element name="properties">
      <xsd:complexType>
        <xsd:sequence>
          <xsd:element name="documentManagement">
            <xsd:complexType>
              <xsd:all>
                <xsd:element ref="ns2:Päiväys" minOccurs="0"/>
                <xsd:element ref="ns2:Dokumenttityyppi" minOccurs="0"/>
                <xsd:element ref="ns2:Dokumentin_x0020_tila" minOccurs="0"/>
                <xsd:element ref="ns2:KEHALaatija" minOccurs="0"/>
                <xsd:element ref="ns2:Lisatieto" minOccurs="0"/>
                <xsd:element ref="ns2:Diaarinumero" minOccurs="0"/>
                <xsd:element ref="ns2:Projekti" minOccurs="0"/>
                <xsd:element ref="ns2:h5218b789dcc4879ac7e2471126f729c" minOccurs="0"/>
                <xsd:element ref="ns2:cdf3ae8bf76741b5a3048f7f7f6eee61" minOccurs="0"/>
                <xsd:element ref="ns2:TaxCatchAll" minOccurs="0"/>
                <xsd:element ref="ns2:ic4bbedd957942e9b7ae9016b7d801af" minOccurs="0"/>
                <xsd:element ref="ns2:ha41659fa04643d0ac27d4c98155f03c"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0a8554-5475-4609-9feb-2f024996965b" elementFormDefault="qualified">
    <xsd:import namespace="http://schemas.microsoft.com/office/2006/documentManagement/types"/>
    <xsd:import namespace="http://schemas.microsoft.com/office/infopath/2007/PartnerControls"/>
    <xsd:element name="Päiväys" ma:index="2" nillable="true" ma:displayName="Päiväys" ma:description="Päivämäärä muodossa pp.kk.vvvv   HUOM! Ei ole sama kuin Muokkauspäivä, joka muuttuu aina kun dokumentin sisältöä tai ominaisuuksia muutetaan" ma:format="DateOnly" ma:internalName="P_x00e4_iv_x00e4_ys">
      <xsd:simpleType>
        <xsd:restriction base="dms:DateTime"/>
      </xsd:simpleType>
    </xsd:element>
    <xsd:element name="Dokumenttityyppi" ma:index="3" nillable="true" ma:displayName="Dokumenttityyppi" ma:description="Valitse dokumentin sisältöä ja käyttötarkoitusta kuvaava dokumenttityyppi. Käytä yleistyyppejä eli esim. Henkilöstösuunnitelma ja Taloussuunnitelma ovat molemmat Suunnitelma-tyyppisiä. Tarkenna tyyppiä tarvittaessa esim. dokumentin nimessä." ma:format="Dropdown" ma:internalName="Dokumenttityyppi">
      <xsd:simpleType>
        <xsd:restriction base="dms:Choice">
          <xsd:enumeration value="TUNTEMATON"/>
          <xsd:enumeration value="Muu dokumenttityyppi"/>
          <xsd:enumeration value="Aloite"/>
          <xsd:enumeration value="Analyysi"/>
          <xsd:enumeration value="Ansioluettelo"/>
          <xsd:enumeration value="Arvio"/>
          <xsd:enumeration value="Arviointi"/>
          <xsd:enumeration value="Asettamispäätös"/>
          <xsd:enumeration value="Asetus"/>
          <xsd:enumeration value="Asiakirjamalli"/>
          <xsd:enumeration value="Asialista"/>
          <xsd:enumeration value="Ehdotus"/>
          <xsd:enumeration value="Esite"/>
          <xsd:enumeration value="Esittely"/>
          <xsd:enumeration value="Esitys"/>
          <xsd:enumeration value="Esityslista"/>
          <xsd:enumeration value="Haaste"/>
          <xsd:enumeration value="Hakemus"/>
          <xsd:enumeration value="Hankekortti"/>
          <xsd:enumeration value="Hinnasto"/>
          <xsd:enumeration value="Huomautus"/>
          <xsd:enumeration value="Hyvitys"/>
          <xsd:enumeration value="Hyväksyminen"/>
          <xsd:enumeration value="Ilmoitus"/>
          <xsd:enumeration value="Jälkiarviointi"/>
          <xsd:enumeration value="Kannanotto"/>
          <xsd:enumeration value="Kartta"/>
          <xsd:enumeration value="Kehittämisehdotus"/>
          <xsd:enumeration value="Kehotus"/>
          <xsd:enumeration value="Kirje"/>
          <xsd:enumeration value="Kokouskutsu"/>
          <xsd:enumeration value="Korvaus"/>
          <xsd:enumeration value="Kuittauspyyntö"/>
          <xsd:enumeration value="Kuitti"/>
          <xsd:enumeration value="Kustannusarvio"/>
          <xsd:enumeration value="Kutsu"/>
          <xsd:enumeration value="Kuuleminen"/>
          <xsd:enumeration value="Kuulutus"/>
          <xsd:enumeration value="Kuva"/>
          <xsd:enumeration value="Kuvaus"/>
          <xsd:enumeration value="Laskelma"/>
          <xsd:enumeration value="Lasku"/>
          <xsd:enumeration value="Lausunto"/>
          <xsd:enumeration value="Lausuntopyyntö"/>
          <xsd:enumeration value="Liite"/>
          <xsd:enumeration value="Linkki"/>
          <xsd:enumeration value="Lista"/>
          <xsd:enumeration value="Lomake"/>
          <xsd:enumeration value="Loppuraportti"/>
          <xsd:enumeration value="Luettelo"/>
          <xsd:enumeration value="Lupa"/>
          <xsd:enumeration value="Lupaehdot"/>
          <xsd:enumeration value="Lähete"/>
          <xsd:enumeration value="Määrittely"/>
          <xsd:enumeration value="Määritys"/>
          <xsd:enumeration value="Määrärahakirje"/>
          <xsd:enumeration value="Muistio"/>
          <xsd:enumeration value="Muutosilmoitus"/>
          <xsd:enumeration value="Nimitys"/>
          <xsd:enumeration value="Ohje"/>
          <xsd:enumeration value="Ohjelma"/>
          <xsd:enumeration value="Oikaisupäätös"/>
          <xsd:enumeration value="Oikaisuohje"/>
          <xsd:enumeration value="Palautuspyyntö"/>
          <xsd:enumeration value="Palvelukuvaus"/>
          <xsd:enumeration value="Pelastussuunnitelma"/>
          <xsd:enumeration value="Perustelumuistio"/>
          <xsd:enumeration value="Perusteltu päätelmä"/>
          <xsd:enumeration value="Politiikka"/>
          <xsd:enumeration value="Posteri"/>
          <xsd:enumeration value="Projektiehdotus"/>
          <xsd:enumeration value="Projektisuunnitelma"/>
          <xsd:enumeration value="Prosessikuvaus"/>
          <xsd:enumeration value="Pyyntö"/>
          <xsd:enumeration value="Päätös"/>
          <xsd:enumeration value="Pöytäkirja"/>
          <xsd:enumeration value="Raportti"/>
          <xsd:enumeration value="Ratkaisu"/>
          <xsd:enumeration value="Rekisteriseloste"/>
          <xsd:enumeration value="Reklamaatio"/>
          <xsd:enumeration value="Resurssivaraus"/>
          <xsd:enumeration value="Saate"/>
          <xsd:enumeration value="Selvitys"/>
          <xsd:enumeration value="Selvityspyyntö"/>
          <xsd:enumeration value="Sitoumus"/>
          <xsd:enumeration value="Sivusto"/>
          <xsd:enumeration value="Sopimus"/>
          <xsd:enumeration value="Strategia"/>
          <xsd:enumeration value="Suunnitelma"/>
          <xsd:enumeration value="Sähköpostiviesti"/>
          <xsd:enumeration value="Tarjous"/>
          <xsd:enumeration value="Tarjouspyyntö"/>
          <xsd:enumeration value="Tarkastus"/>
          <xsd:enumeration value="Tehtävänkuva"/>
          <xsd:enumeration value="Tiedote"/>
          <xsd:enumeration value="Tietojärjestelmäseloste"/>
          <xsd:enumeration value="Tietosuojaseloste"/>
          <xsd:enumeration value="Tietosuojakortti"/>
          <xsd:enumeration value="Tilaus"/>
          <xsd:enumeration value="Tilausvahvistus"/>
          <xsd:enumeration value="Todistus"/>
          <xsd:enumeration value="Toimeksianto"/>
          <xsd:enumeration value="Tosite"/>
          <xsd:enumeration value="Työjärjestys"/>
          <xsd:enumeration value="Urakkaohjelma"/>
          <xsd:enumeration value="Uutiskirje"/>
          <xsd:enumeration value="Vaatimus"/>
          <xsd:enumeration value="Valitus"/>
          <xsd:enumeration value="Valitusosoitus"/>
          <xsd:enumeration value="Vastaus"/>
          <xsd:enumeration value="Vastine"/>
          <xsd:enumeration value="Video"/>
          <xsd:enumeration value="Yhteenveto"/>
          <xsd:enumeration value="Äänitiedosto"/>
          <xsd:enumeration value="Palvelusopimus"/>
          <xsd:enumeration value="Toimeksiantosopimus"/>
          <xsd:enumeration value="Toimitussopimus"/>
          <xsd:enumeration value="Toimittajasopimus"/>
          <xsd:enumeration value="Tietoturvallisuussopimus"/>
          <xsd:enumeration value="Tutkintapyyntö"/>
          <xsd:enumeration value="Työmääräarvio"/>
          <xsd:enumeration value="Vaatimusmäärittely"/>
        </xsd:restriction>
      </xsd:simpleType>
    </xsd:element>
    <xsd:element name="Dokumentin_x0020_tila" ma:index="4" nillable="true" ma:displayName="Dokumentin tila" ma:description="Valitse dokumentin tila" ma:format="Dropdown" ma:internalName="Dokumentin_x0020_tila">
      <xsd:simpleType>
        <xsd:restriction base="dms:Choice">
          <xsd:enumeration value="Luonnos"/>
          <xsd:enumeration value="Lausunnolla"/>
          <xsd:enumeration value="Katselmoitavana"/>
          <xsd:enumeration value="Kommentoitavana"/>
          <xsd:enumeration value="Valmis"/>
          <xsd:enumeration value="Hyväksytty"/>
          <xsd:enumeration value="Allekirjoitettu"/>
          <xsd:enumeration value="Arkistoitu"/>
          <xsd:enumeration value="Toimitettu allekirjoitettavaksi"/>
        </xsd:restriction>
      </xsd:simpleType>
    </xsd:element>
    <xsd:element name="KEHALaatija" ma:index="5" nillable="true" ma:displayName="Laatija" ma:description="Dokumentin laatija(t)/kirjoittaja(t)/valmistelija(t). Kirjoita muodossa Sukunimi Etunimi ja useampi nimi pilkulla erotettuina. Laatijaorganisaatio on omana tietonaan. HUOM! Ei ole sama kuin Muokkaaja, joka päivittyy aina automaattisesti!" ma:internalName="KEHALaatija">
      <xsd:simpleType>
        <xsd:restriction base="dms:Text">
          <xsd:maxLength value="255"/>
        </xsd:restriction>
      </xsd:simpleType>
    </xsd:element>
    <xsd:element name="Lisatieto" ma:index="7" nillable="true" ma:displayName="Lisatieto" ma:description="Dokumenttiin liittyvä vapaamuotoinen lisätieto" ma:internalName="Lisatieto">
      <xsd:simpleType>
        <xsd:restriction base="dms:Text">
          <xsd:maxLength value="255"/>
        </xsd:restriction>
      </xsd:simpleType>
    </xsd:element>
    <xsd:element name="Diaarinumero" ma:index="8" nillable="true" ma:displayName="Diaarinumero" ma:description="Arkistoitavat dokumentit pitää toimittaa viraston asiankäsittelyjärjestelmään (esim. USPA), josta saadaan dokumentille diaarinumero/asian tunnus. Dokumentin tallentaminen työtilaan ei vastaa arkistointia vaan on lähinnä työkappale tai kopio! Kirjoita tähän asiankäsittelyjärjestelmästä saatu diaarinumero. Jos tässä diaarinumerokentässä on tieto, silloin alkuperäinen dokumentti on löydettävissä asiankäsittelyjärjestelmästä samalla diaarinumerolla." ma:indexed="true" ma:internalName="Diaarinumero">
      <xsd:simpleType>
        <xsd:restriction base="dms:Text">
          <xsd:maxLength value="255"/>
        </xsd:restriction>
      </xsd:simpleType>
    </xsd:element>
    <xsd:element name="Projekti" ma:index="11" nillable="true" ma:displayName="Projekti" ma:description="Projektin nimi, lyhenne tai tunniste (esim. projektinumero). Jos käytetään projektin nimeä, kiinnitä huomiota oikeinkirjoitukseen, jotta Projekti-metatiedolla voidaan helposti hakea yhteen tietytyn projektiin liittyvät dokumentit." ma:internalName="Projekti">
      <xsd:simpleType>
        <xsd:restriction base="dms:Text">
          <xsd:maxLength value="255"/>
        </xsd:restriction>
      </xsd:simpleType>
    </xsd:element>
    <xsd:element name="h5218b789dcc4879ac7e2471126f729c" ma:index="18" nillable="true" ma:taxonomy="true" ma:internalName="h5218b789dcc4879ac7e2471126f729c" ma:taxonomyFieldName="Laatijaorganisaatio" ma:displayName="Laatijaorganisaatio" ma:default="" ma:fieldId="{15218b78-9dcc-4879-ac7e-2471126f729c}" ma:sspId="d2c86073-d20c-4242-97f1-555d65605501" ma:termSetId="3048278a-efee-4f89-97d2-3a09c7261644" ma:anchorId="00000000-0000-0000-0000-000000000000" ma:open="true" ma:isKeyword="false">
      <xsd:complexType>
        <xsd:sequence>
          <xsd:element ref="pc:Terms" minOccurs="0" maxOccurs="1"/>
        </xsd:sequence>
      </xsd:complexType>
    </xsd:element>
    <xsd:element name="cdf3ae8bf76741b5a3048f7f7f6eee61" ma:index="20" nillable="true" ma:taxonomy="true" ma:internalName="cdf3ae8bf76741b5a3048f7f7f6eee61" ma:taxonomyFieldName="Kohdevirastot" ma:displayName="Kohdevirastot" ma:default="" ma:fieldId="{cdf3ae8b-f767-41b5-a304-8f7f7f6eee61}" ma:taxonomyMulti="true" ma:sspId="d2c86073-d20c-4242-97f1-555d65605501" ma:termSetId="63820ef9-0d8b-440d-bb2a-a34f31636611" ma:anchorId="00000000-0000-0000-0000-000000000000" ma:open="false" ma:isKeyword="false">
      <xsd:complexType>
        <xsd:sequence>
          <xsd:element ref="pc:Terms" minOccurs="0" maxOccurs="1"/>
        </xsd:sequence>
      </xsd:complexType>
    </xsd:element>
    <xsd:element name="TaxCatchAll" ma:index="21" nillable="true" ma:displayName="Taxonomy Catch All Column" ma:hidden="true" ma:list="{82cdd2f2-290b-4248-98ce-8660527d5bf4}" ma:internalName="TaxCatchAll" ma:showField="CatchAllData"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ic4bbedd957942e9b7ae9016b7d801af" ma:index="22" nillable="true" ma:taxonomy="true" ma:internalName="ic4bbedd957942e9b7ae9016b7d801af" ma:taxonomyFieldName="Kohdepaikkakunnat" ma:displayName="Kohdepaikkakunnat" ma:default="" ma:fieldId="{2c4bbedd-9579-42e9-b7ae-9016b7d801af}" ma:taxonomyMulti="true" ma:sspId="d2c86073-d20c-4242-97f1-555d65605501" ma:termSetId="0dc2f29c-0234-492f-8714-dea2e1be5dcc" ma:anchorId="00000000-0000-0000-0000-000000000000" ma:open="false" ma:isKeyword="false">
      <xsd:complexType>
        <xsd:sequence>
          <xsd:element ref="pc:Terms" minOccurs="0" maxOccurs="1"/>
        </xsd:sequence>
      </xsd:complexType>
    </xsd:element>
    <xsd:element name="ha41659fa04643d0ac27d4c98155f03c" ma:index="23" nillable="true" ma:taxonomy="true" ma:internalName="ha41659fa04643d0ac27d4c98155f03c" ma:taxonomyFieldName="Sis_x00e4_lt_x00f6_aihe" ma:displayName="Sisältöaihe" ma:default="" ma:fieldId="{1a41659f-a046-43d0-ac27-d4c98155f03c}" ma:sspId="d2c86073-d20c-4242-97f1-555d65605501" ma:termSetId="908b95f9-7a2e-4422-b2f4-f82e2c0341e9" ma:anchorId="00000000-0000-0000-0000-000000000000" ma:open="false" ma:isKeyword="false">
      <xsd:complexType>
        <xsd:sequence>
          <xsd:element ref="pc:Terms" minOccurs="0" maxOccurs="1"/>
        </xsd:sequence>
      </xsd:complexType>
    </xsd:element>
    <xsd:element name="TaxCatchAllLabel" ma:index="24" nillable="true" ma:displayName="Taxonomy Catch All Column1" ma:hidden="true" ma:list="{82cdd2f2-290b-4248-98ce-8660527d5bf4}" ma:internalName="TaxCatchAllLabel" ma:readOnly="true" ma:showField="CatchAllDataLabel" ma:web="8a640c05-48ea-4462-ae88-44cd5fd043d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d2c86073-d20c-4242-97f1-555d65605501" ContentTypeId="0x01010040485BB5EA91409BADF540D1B0254D3304" PreviousValue="true"/>
</file>

<file path=customXml/itemProps1.xml><?xml version="1.0" encoding="utf-8"?>
<ds:datastoreItem xmlns:ds="http://schemas.openxmlformats.org/officeDocument/2006/customXml" ds:itemID="{59431107-B7AC-483F-89B8-453E8A89EEC8}">
  <ds:schemaRefs>
    <ds:schemaRef ds:uri="a90a8554-5475-4609-9feb-2f024996965b"/>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3169A38-C9E6-4C93-B6E7-3CC1DE7DDE66}">
  <ds:schemaRefs>
    <ds:schemaRef ds:uri="a90a8554-5475-4609-9feb-2f024996965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A77C5F7-820D-4EF1-AEAB-C61B7A275A91}">
  <ds:schemaRefs>
    <ds:schemaRef ds:uri="http://schemas.microsoft.com/sharepoint/v3/contenttype/forms"/>
  </ds:schemaRefs>
</ds:datastoreItem>
</file>

<file path=customXml/itemProps4.xml><?xml version="1.0" encoding="utf-8"?>
<ds:datastoreItem xmlns:ds="http://schemas.openxmlformats.org/officeDocument/2006/customXml" ds:itemID="{584F7254-84B6-4497-AB3F-81D17C22B564}">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Office%20Theme</Template>
  <TotalTime>9</TotalTime>
  <Words>18</Words>
  <Application>Microsoft Office PowerPoint</Application>
  <PresentationFormat>Mukautettu</PresentationFormat>
  <Paragraphs>12</Paragraphs>
  <Slides>3</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3</vt:i4>
      </vt:variant>
    </vt:vector>
  </HeadingPairs>
  <TitlesOfParts>
    <vt:vector size="8" baseType="lpstr">
      <vt:lpstr>Aptos Black</vt:lpstr>
      <vt:lpstr>Arial</vt:lpstr>
      <vt:lpstr>Calibri</vt:lpstr>
      <vt:lpstr>Grandview</vt:lpstr>
      <vt:lpstr>Office teema</vt:lpstr>
      <vt:lpstr>PowerPoint-esitys</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Båssar Anu (ELY)</dc:creator>
  <cp:lastModifiedBy>Kari Iina (ELY)</cp:lastModifiedBy>
  <cp:revision>39</cp:revision>
  <dcterms:created xsi:type="dcterms:W3CDTF">2021-02-17T12:02:35Z</dcterms:created>
  <dcterms:modified xsi:type="dcterms:W3CDTF">2025-08-04T07:10:38Z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0x01010040485BB5EA91409BADF540D1B0254D3304007087B5878565DF448651B24FEF9D0A6A</vt:lpwstr>
  </property>
  <property fmtid="{D5CDD505-2E9C-101B-9397-08002B2CF9AE}" pid="3" name="lcf76f155ced4ddcb4097134ff3c332f">
    <vt:lpwstr/>
  </property>
  <property fmtid="{D5CDD505-2E9C-101B-9397-08002B2CF9AE}" pid="4" name="Kohdepaikkakunnat">
    <vt:lpwstr/>
  </property>
  <property fmtid="{D5CDD505-2E9C-101B-9397-08002B2CF9AE}" pid="5" name="Sis_x00e4_lt_x00f6_aihe">
    <vt:lpwstr/>
  </property>
  <property fmtid="{D5CDD505-2E9C-101B-9397-08002B2CF9AE}" pid="6" name="MediaServiceImageTags">
    <vt:lpwstr/>
  </property>
  <property fmtid="{D5CDD505-2E9C-101B-9397-08002B2CF9AE}" pid="7" name="Laatijaorganisaatio">
    <vt:lpwstr/>
  </property>
  <property fmtid="{D5CDD505-2E9C-101B-9397-08002B2CF9AE}" pid="8" name="Kohdevirastot">
    <vt:lpwstr/>
  </property>
  <property fmtid="{D5CDD505-2E9C-101B-9397-08002B2CF9AE}" pid="9" name="Sisältöaihe">
    <vt:lpwstr/>
  </property>
</Properties>
</file>